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</p:sldMasterIdLst>
  <p:notesMasterIdLst>
    <p:notesMasterId r:id="rId27"/>
  </p:notesMasterIdLst>
  <p:sldIdLst>
    <p:sldId id="256" r:id="rId3"/>
    <p:sldId id="287" r:id="rId4"/>
    <p:sldId id="258" r:id="rId5"/>
    <p:sldId id="259" r:id="rId6"/>
    <p:sldId id="260" r:id="rId7"/>
    <p:sldId id="257" r:id="rId8"/>
    <p:sldId id="288" r:id="rId9"/>
    <p:sldId id="262" r:id="rId10"/>
    <p:sldId id="263" r:id="rId11"/>
    <p:sldId id="264" r:id="rId12"/>
    <p:sldId id="278" r:id="rId13"/>
    <p:sldId id="289" r:id="rId14"/>
    <p:sldId id="267" r:id="rId15"/>
    <p:sldId id="279" r:id="rId16"/>
    <p:sldId id="291" r:id="rId17"/>
    <p:sldId id="270" r:id="rId18"/>
    <p:sldId id="290" r:id="rId19"/>
    <p:sldId id="282" r:id="rId20"/>
    <p:sldId id="273" r:id="rId21"/>
    <p:sldId id="274" r:id="rId22"/>
    <p:sldId id="275" r:id="rId23"/>
    <p:sldId id="281" r:id="rId24"/>
    <p:sldId id="293" r:id="rId25"/>
    <p:sldId id="286" r:id="rId26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58" y="84"/>
      </p:cViewPr>
      <p:guideLst>
        <p:guide orient="horz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8fbd54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f658fbd54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f658fbd546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f75c55fd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f75c55fd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2f75c55fd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5c55fd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f75c55fd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f75c55fd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75c55fd4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f75c55fd4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123" name="Google Shape;123;g2f75c55fd46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2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D:\360data\重要数据\桌面\Hi-Tech Logo Re[00_00_10][20140808-141553-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Hi-Tech Logo Re[00_00_10][20140808-141553-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147626"/>
      </p:ext>
    </p:extLst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-Tech Logo Reveal 02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45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60412"/>
      </p:ext>
    </p:extLst>
  </p:cSld>
  <p:clrMapOvr>
    <a:masterClrMapping/>
  </p:clrMapOvr>
  <p:transition spd="slow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67252"/>
      </p:ext>
    </p:extLst>
  </p:cSld>
  <p:clrMapOvr>
    <a:masterClrMapping/>
  </p:clrMapOvr>
  <p:transition spd="slow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52952"/>
      </p:ext>
    </p:extLst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60581"/>
      </p:ext>
    </p:extLst>
  </p:cSld>
  <p:clrMapOvr>
    <a:masterClrMapping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30817"/>
      </p:ext>
    </p:extLst>
  </p:cSld>
  <p:clrMapOvr>
    <a:masterClrMapping/>
  </p:clrMapOvr>
  <p:transition spd="slow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625495"/>
      </p:ext>
    </p:extLst>
  </p:cSld>
  <p:clrMapOvr>
    <a:masterClrMapping/>
  </p:clrMapOvr>
  <p:transition spd="slow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55387"/>
      </p:ext>
    </p:extLst>
  </p:cSld>
  <p:clrMapOvr>
    <a:masterClrMapping/>
  </p:clrMapOvr>
  <p:transition spd="slow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1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 rot="5400000">
            <a:off x="3832226" y="-1622504"/>
            <a:ext cx="4525963" cy="1097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 rot="5400000">
            <a:off x="7283708" y="1828980"/>
            <a:ext cx="5851525" cy="27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 rot="5400000">
            <a:off x="1696436" y="-812276"/>
            <a:ext cx="5851525" cy="802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5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 spd="slow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5.mp4"/><Relationship Id="rId7" Type="http://schemas.openxmlformats.org/officeDocument/2006/relationships/image" Target="../media/image52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56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5.svg"/><Relationship Id="rId4" Type="http://schemas.openxmlformats.org/officeDocument/2006/relationships/video" Target="../media/media5.mp4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LOGO" descr="D:\360data\重要数据\桌面\未标题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56" y="2791421"/>
            <a:ext cx="1153714" cy="1275158"/>
          </a:xfrm>
          <a:prstGeom prst="rect">
            <a:avLst/>
          </a:prstGeom>
          <a:noFill/>
          <a:effectLst>
            <a:outerShdw blurRad="190500" algn="tl" rotWithShape="0">
              <a:srgbClr val="63BBD7">
                <a:alpha val="52941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OGO S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9613" y="-675456"/>
            <a:ext cx="609600" cy="609600"/>
          </a:xfrm>
          <a:prstGeom prst="rect">
            <a:avLst/>
          </a:prstGeom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B2BBC3B8-1CAF-41D2-AE9C-E63EF0A07485}"/>
              </a:ext>
            </a:extLst>
          </p:cNvPr>
          <p:cNvSpPr txBox="1"/>
          <p:nvPr/>
        </p:nvSpPr>
        <p:spPr>
          <a:xfrm>
            <a:off x="3214886" y="5949280"/>
            <a:ext cx="607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Attendify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1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0" descr="D:\360data\重要数据\桌面\66666666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6" name="Google Shape;256;p20" descr="D:\360data\重要数据\桌面\55555555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7" name="Google Shape;257;p20" descr="D:\360data\重要数据\桌面\444444444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8" name="Google Shape;258;p20" descr="D:\360data\重要数据\桌面\33333333333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9" name="Google Shape;259;p20" descr="D:\360data\重要数据\桌面\22222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0" name="Google Shape;260;p20" descr="D:\360data\重要数据\桌面\1111111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1" name="Google Shape;261;p20" descr="D:\360data\重要数据\桌面\23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4552" y="2645646"/>
            <a:ext cx="894862" cy="9890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2" name="Google Shape;262;p20" descr="D:\360data\重要数据\桌面\未标题-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07099" y="2889312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/>
          <p:nvPr/>
        </p:nvSpPr>
        <p:spPr>
          <a:xfrm>
            <a:off x="4527017" y="47667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 Gateway</a:t>
            </a:r>
            <a:endParaRPr sz="19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5987219" y="1295600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4D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4527015" y="209339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1">
              <a:alphaModFix/>
            </a:blip>
            <a:tile tx="0" ty="0" sx="100008" sy="100008" flip="none" algn="l"/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7447423" y="2114688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5991913" y="2901739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 </a:t>
            </a:r>
            <a:endParaRPr sz="1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8907627" y="129917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Tkinter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3066812" y="129917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7447425" y="3710117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Amplify</a:t>
            </a:r>
            <a:endParaRPr sz="21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8907627" y="288931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javascript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3066812" y="288931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DynamoDB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606608" y="2114688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ABA86"/>
              </a:gs>
              <a:gs pos="100000">
                <a:srgbClr val="E97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Lambda</a:t>
            </a:r>
            <a:endParaRPr sz="1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 flipH="1">
            <a:off x="543700" y="5450449"/>
            <a:ext cx="2787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2000"/>
              <a:buFont typeface="Arial Rounded"/>
              <a:buNone/>
            </a:pPr>
            <a:r>
              <a:rPr lang="en-US" sz="31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Technology</a:t>
            </a:r>
            <a:endParaRPr sz="31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231882" y="5924456"/>
            <a:ext cx="677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Diese Technologien werden in diesem Projekt verwendet</a:t>
            </a: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4527017" y="3710117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0" descr="D:\360data\重要数据\桌面\未标题-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1" dur="3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4622813"/>
            <a:ext cx="1020657" cy="1099169"/>
          </a:xfrm>
          <a:prstGeom prst="rect">
            <a:avLst/>
          </a:prstGeom>
          <a:solidFill>
            <a:srgbClr val="41A0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rulen" pitchFamily="2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3523645"/>
            <a:ext cx="1020657" cy="1099169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</a:pPr>
            <a:r>
              <a:rPr lang="en-US" altLang="zh-CN" sz="2400" kern="120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zh-CN" altLang="en-US" sz="2400" kern="1200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2435267"/>
            <a:ext cx="1020657" cy="1099169"/>
          </a:xfrm>
          <a:prstGeom prst="rect">
            <a:avLst/>
          </a:pr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rulen" pitchFamily="2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340770"/>
            <a:ext cx="1020657" cy="1099169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rulen" pitchFamily="2" charset="0"/>
                <a:ea typeface="宋体" panose="02010600030101010101" pitchFamily="2" charset="-122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 28"/>
          <p:cNvSpPr/>
          <p:nvPr/>
        </p:nvSpPr>
        <p:spPr>
          <a:xfrm>
            <a:off x="1020657" y="1340769"/>
            <a:ext cx="1991709" cy="1396262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712" h="1280593">
                <a:moveTo>
                  <a:pt x="0" y="0"/>
                </a:moveTo>
                <a:lnTo>
                  <a:pt x="1826712" y="555625"/>
                </a:lnTo>
                <a:lnTo>
                  <a:pt x="1826712" y="1280593"/>
                </a:ln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 28"/>
          <p:cNvSpPr/>
          <p:nvPr/>
        </p:nvSpPr>
        <p:spPr>
          <a:xfrm>
            <a:off x="1020659" y="2437343"/>
            <a:ext cx="1995170" cy="1098549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3980"/>
              <a:gd name="connsiteY0" fmla="*/ 0 h 1007543"/>
              <a:gd name="connsiteX1" fmla="*/ 1829887 w 1833980"/>
              <a:gd name="connsiteY1" fmla="*/ 273050 h 1007543"/>
              <a:gd name="connsiteX2" fmla="*/ 1833856 w 1833980"/>
              <a:gd name="connsiteY2" fmla="*/ 1001193 h 1007543"/>
              <a:gd name="connsiteX3" fmla="*/ 0 w 1833980"/>
              <a:gd name="connsiteY3" fmla="*/ 1007543 h 1007543"/>
              <a:gd name="connsiteX4" fmla="*/ 0 w 1833980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9093 w 1829887"/>
              <a:gd name="connsiteY2" fmla="*/ 1003575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887" h="1007543">
                <a:moveTo>
                  <a:pt x="0" y="0"/>
                </a:moveTo>
                <a:lnTo>
                  <a:pt x="1829887" y="273050"/>
                </a:lnTo>
                <a:cubicBezTo>
                  <a:pt x="1828829" y="608898"/>
                  <a:pt x="1830151" y="667727"/>
                  <a:pt x="1829093" y="1003575"/>
                </a:cubicBez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28"/>
          <p:cNvSpPr/>
          <p:nvPr/>
        </p:nvSpPr>
        <p:spPr>
          <a:xfrm>
            <a:off x="1020658" y="3528378"/>
            <a:ext cx="1999707" cy="1094221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048"/>
              <a:gd name="connsiteY0" fmla="*/ 5556 h 1003574"/>
              <a:gd name="connsiteX1" fmla="*/ 1832268 w 1834048"/>
              <a:gd name="connsiteY1" fmla="*/ 0 h 1003574"/>
              <a:gd name="connsiteX2" fmla="*/ 1833856 w 1834048"/>
              <a:gd name="connsiteY2" fmla="*/ 720999 h 1003574"/>
              <a:gd name="connsiteX3" fmla="*/ 0 w 1834048"/>
              <a:gd name="connsiteY3" fmla="*/ 1003574 h 1003574"/>
              <a:gd name="connsiteX4" fmla="*/ 0 w 1834048"/>
              <a:gd name="connsiteY4" fmla="*/ 5556 h 100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048" h="1003574">
                <a:moveTo>
                  <a:pt x="0" y="5556"/>
                </a:moveTo>
                <a:lnTo>
                  <a:pt x="1832268" y="0"/>
                </a:lnTo>
                <a:cubicBezTo>
                  <a:pt x="1831210" y="335848"/>
                  <a:pt x="1834914" y="385151"/>
                  <a:pt x="1833856" y="720999"/>
                </a:cubicBezTo>
                <a:lnTo>
                  <a:pt x="0" y="1003574"/>
                </a:lnTo>
                <a:lnTo>
                  <a:pt x="0" y="5556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 28"/>
          <p:cNvSpPr/>
          <p:nvPr/>
        </p:nvSpPr>
        <p:spPr>
          <a:xfrm>
            <a:off x="1015351" y="4308441"/>
            <a:ext cx="2003073" cy="1413571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649"/>
              <a:gd name="connsiteY0" fmla="*/ 793 h 1003574"/>
              <a:gd name="connsiteX1" fmla="*/ 1834649 w 1834649"/>
              <a:gd name="connsiteY1" fmla="*/ 0 h 1003574"/>
              <a:gd name="connsiteX2" fmla="*/ 1831474 w 1834649"/>
              <a:gd name="connsiteY2" fmla="*/ 720999 h 1003574"/>
              <a:gd name="connsiteX3" fmla="*/ 2381 w 1834649"/>
              <a:gd name="connsiteY3" fmla="*/ 1003574 h 1003574"/>
              <a:gd name="connsiteX4" fmla="*/ 0 w 1834649"/>
              <a:gd name="connsiteY4" fmla="*/ 793 h 1003574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31474 w 1834649"/>
              <a:gd name="connsiteY2" fmla="*/ 1004368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29093 w 1834649"/>
              <a:gd name="connsiteY2" fmla="*/ 721000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229 w 1834878"/>
              <a:gd name="connsiteY0" fmla="*/ 284162 h 1289324"/>
              <a:gd name="connsiteX1" fmla="*/ 1834878 w 1834878"/>
              <a:gd name="connsiteY1" fmla="*/ 0 h 1289324"/>
              <a:gd name="connsiteX2" fmla="*/ 1829322 w 1834878"/>
              <a:gd name="connsiteY2" fmla="*/ 721000 h 1289324"/>
              <a:gd name="connsiteX3" fmla="*/ 229 w 1834878"/>
              <a:gd name="connsiteY3" fmla="*/ 1289324 h 1289324"/>
              <a:gd name="connsiteX4" fmla="*/ 229 w 1834878"/>
              <a:gd name="connsiteY4" fmla="*/ 284162 h 1289324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1579 w 1837135"/>
              <a:gd name="connsiteY2" fmla="*/ 721000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6342 w 1837135"/>
              <a:gd name="connsiteY2" fmla="*/ 728144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135" h="1296468">
                <a:moveTo>
                  <a:pt x="2486" y="284162"/>
                </a:moveTo>
                <a:lnTo>
                  <a:pt x="1837135" y="0"/>
                </a:lnTo>
                <a:cubicBezTo>
                  <a:pt x="1836077" y="335848"/>
                  <a:pt x="1837400" y="392296"/>
                  <a:pt x="1836342" y="728144"/>
                </a:cubicBezTo>
                <a:lnTo>
                  <a:pt x="105" y="1296468"/>
                </a:lnTo>
                <a:cubicBezTo>
                  <a:pt x="-689" y="962208"/>
                  <a:pt x="3280" y="618422"/>
                  <a:pt x="2486" y="284162"/>
                </a:cubicBez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144"/>
          <p:cNvSpPr>
            <a:spLocks noEditPoints="1"/>
          </p:cNvSpPr>
          <p:nvPr/>
        </p:nvSpPr>
        <p:spPr bwMode="black">
          <a:xfrm>
            <a:off x="1789006" y="2767629"/>
            <a:ext cx="373969" cy="660050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3" name="Picture 34" descr="Efficienc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0854" y="3635556"/>
            <a:ext cx="810268" cy="752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roup 173"/>
          <p:cNvGrpSpPr>
            <a:grpSpLocks noChangeAspect="1"/>
          </p:cNvGrpSpPr>
          <p:nvPr/>
        </p:nvGrpSpPr>
        <p:grpSpPr>
          <a:xfrm>
            <a:off x="1700231" y="4559813"/>
            <a:ext cx="551518" cy="709863"/>
            <a:chOff x="-2773363" y="1651000"/>
            <a:chExt cx="2692401" cy="3448051"/>
          </a:xfrm>
          <a:solidFill>
            <a:schemeClr val="bg1"/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-1908175" y="1798638"/>
              <a:ext cx="641350" cy="641350"/>
            </a:xfrm>
            <a:custGeom>
              <a:avLst/>
              <a:gdLst>
                <a:gd name="T0" fmla="*/ 171 w 171"/>
                <a:gd name="T1" fmla="*/ 79 h 171"/>
                <a:gd name="T2" fmla="*/ 168 w 171"/>
                <a:gd name="T3" fmla="*/ 77 h 171"/>
                <a:gd name="T4" fmla="*/ 152 w 171"/>
                <a:gd name="T5" fmla="*/ 65 h 171"/>
                <a:gd name="T6" fmla="*/ 165 w 171"/>
                <a:gd name="T7" fmla="*/ 54 h 171"/>
                <a:gd name="T8" fmla="*/ 161 w 171"/>
                <a:gd name="T9" fmla="*/ 52 h 171"/>
                <a:gd name="T10" fmla="*/ 142 w 171"/>
                <a:gd name="T11" fmla="*/ 45 h 171"/>
                <a:gd name="T12" fmla="*/ 152 w 171"/>
                <a:gd name="T13" fmla="*/ 32 h 171"/>
                <a:gd name="T14" fmla="*/ 147 w 171"/>
                <a:gd name="T15" fmla="*/ 30 h 171"/>
                <a:gd name="T16" fmla="*/ 127 w 171"/>
                <a:gd name="T17" fmla="*/ 30 h 171"/>
                <a:gd name="T18" fmla="*/ 132 w 171"/>
                <a:gd name="T19" fmla="*/ 15 h 171"/>
                <a:gd name="T20" fmla="*/ 127 w 171"/>
                <a:gd name="T21" fmla="*/ 14 h 171"/>
                <a:gd name="T22" fmla="*/ 108 w 171"/>
                <a:gd name="T23" fmla="*/ 20 h 171"/>
                <a:gd name="T24" fmla="*/ 108 w 171"/>
                <a:gd name="T25" fmla="*/ 5 h 171"/>
                <a:gd name="T26" fmla="*/ 103 w 171"/>
                <a:gd name="T27" fmla="*/ 4 h 171"/>
                <a:gd name="T28" fmla="*/ 86 w 171"/>
                <a:gd name="T29" fmla="*/ 16 h 171"/>
                <a:gd name="T30" fmla="*/ 79 w 171"/>
                <a:gd name="T31" fmla="*/ 0 h 171"/>
                <a:gd name="T32" fmla="*/ 77 w 171"/>
                <a:gd name="T33" fmla="*/ 3 h 171"/>
                <a:gd name="T34" fmla="*/ 65 w 171"/>
                <a:gd name="T35" fmla="*/ 19 h 171"/>
                <a:gd name="T36" fmla="*/ 53 w 171"/>
                <a:gd name="T37" fmla="*/ 6 h 171"/>
                <a:gd name="T38" fmla="*/ 52 w 171"/>
                <a:gd name="T39" fmla="*/ 10 h 171"/>
                <a:gd name="T40" fmla="*/ 45 w 171"/>
                <a:gd name="T41" fmla="*/ 29 h 171"/>
                <a:gd name="T42" fmla="*/ 30 w 171"/>
                <a:gd name="T43" fmla="*/ 20 h 171"/>
                <a:gd name="T44" fmla="*/ 30 w 171"/>
                <a:gd name="T45" fmla="*/ 24 h 171"/>
                <a:gd name="T46" fmla="*/ 30 w 171"/>
                <a:gd name="T47" fmla="*/ 44 h 171"/>
                <a:gd name="T48" fmla="*/ 13 w 171"/>
                <a:gd name="T49" fmla="*/ 40 h 171"/>
                <a:gd name="T50" fmla="*/ 14 w 171"/>
                <a:gd name="T51" fmla="*/ 44 h 171"/>
                <a:gd name="T52" fmla="*/ 20 w 171"/>
                <a:gd name="T53" fmla="*/ 63 h 171"/>
                <a:gd name="T54" fmla="*/ 2 w 171"/>
                <a:gd name="T55" fmla="*/ 65 h 171"/>
                <a:gd name="T56" fmla="*/ 4 w 171"/>
                <a:gd name="T57" fmla="*/ 68 h 171"/>
                <a:gd name="T58" fmla="*/ 16 w 171"/>
                <a:gd name="T59" fmla="*/ 84 h 171"/>
                <a:gd name="T60" fmla="*/ 0 w 171"/>
                <a:gd name="T61" fmla="*/ 91 h 171"/>
                <a:gd name="T62" fmla="*/ 3 w 171"/>
                <a:gd name="T63" fmla="*/ 94 h 171"/>
                <a:gd name="T64" fmla="*/ 19 w 171"/>
                <a:gd name="T65" fmla="*/ 106 h 171"/>
                <a:gd name="T66" fmla="*/ 6 w 171"/>
                <a:gd name="T67" fmla="*/ 116 h 171"/>
                <a:gd name="T68" fmla="*/ 10 w 171"/>
                <a:gd name="T69" fmla="*/ 119 h 171"/>
                <a:gd name="T70" fmla="*/ 29 w 171"/>
                <a:gd name="T71" fmla="*/ 125 h 171"/>
                <a:gd name="T72" fmla="*/ 19 w 171"/>
                <a:gd name="T73" fmla="*/ 139 h 171"/>
                <a:gd name="T74" fmla="*/ 24 w 171"/>
                <a:gd name="T75" fmla="*/ 141 h 171"/>
                <a:gd name="T76" fmla="*/ 44 w 171"/>
                <a:gd name="T77" fmla="*/ 141 h 171"/>
                <a:gd name="T78" fmla="*/ 39 w 171"/>
                <a:gd name="T79" fmla="*/ 156 h 171"/>
                <a:gd name="T80" fmla="*/ 44 w 171"/>
                <a:gd name="T81" fmla="*/ 157 h 171"/>
                <a:gd name="T82" fmla="*/ 63 w 171"/>
                <a:gd name="T83" fmla="*/ 151 h 171"/>
                <a:gd name="T84" fmla="*/ 63 w 171"/>
                <a:gd name="T85" fmla="*/ 166 h 171"/>
                <a:gd name="T86" fmla="*/ 68 w 171"/>
                <a:gd name="T87" fmla="*/ 166 h 171"/>
                <a:gd name="T88" fmla="*/ 85 w 171"/>
                <a:gd name="T89" fmla="*/ 155 h 171"/>
                <a:gd name="T90" fmla="*/ 91 w 171"/>
                <a:gd name="T91" fmla="*/ 171 h 171"/>
                <a:gd name="T92" fmla="*/ 94 w 171"/>
                <a:gd name="T93" fmla="*/ 168 h 171"/>
                <a:gd name="T94" fmla="*/ 96 w 171"/>
                <a:gd name="T95" fmla="*/ 154 h 171"/>
                <a:gd name="T96" fmla="*/ 114 w 171"/>
                <a:gd name="T97" fmla="*/ 163 h 171"/>
                <a:gd name="T98" fmla="*/ 119 w 171"/>
                <a:gd name="T99" fmla="*/ 162 h 171"/>
                <a:gd name="T100" fmla="*/ 117 w 171"/>
                <a:gd name="T101" fmla="*/ 147 h 171"/>
                <a:gd name="T102" fmla="*/ 137 w 171"/>
                <a:gd name="T103" fmla="*/ 150 h 171"/>
                <a:gd name="T104" fmla="*/ 142 w 171"/>
                <a:gd name="T105" fmla="*/ 149 h 171"/>
                <a:gd name="T106" fmla="*/ 135 w 171"/>
                <a:gd name="T107" fmla="*/ 134 h 171"/>
                <a:gd name="T108" fmla="*/ 154 w 171"/>
                <a:gd name="T109" fmla="*/ 131 h 171"/>
                <a:gd name="T110" fmla="*/ 159 w 171"/>
                <a:gd name="T111" fmla="*/ 129 h 171"/>
                <a:gd name="T112" fmla="*/ 147 w 171"/>
                <a:gd name="T113" fmla="*/ 117 h 171"/>
                <a:gd name="T114" fmla="*/ 165 w 171"/>
                <a:gd name="T115" fmla="*/ 108 h 171"/>
                <a:gd name="T116" fmla="*/ 169 w 171"/>
                <a:gd name="T117" fmla="*/ 105 h 171"/>
                <a:gd name="T118" fmla="*/ 154 w 171"/>
                <a:gd name="T119" fmla="*/ 96 h 171"/>
                <a:gd name="T120" fmla="*/ 168 w 171"/>
                <a:gd name="T121" fmla="*/ 82 h 171"/>
                <a:gd name="T122" fmla="*/ 70 w 171"/>
                <a:gd name="T123" fmla="*/ 85 h 171"/>
                <a:gd name="T124" fmla="*/ 101 w 171"/>
                <a:gd name="T12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1">
                  <a:moveTo>
                    <a:pt x="168" y="82"/>
                  </a:moveTo>
                  <a:cubicBezTo>
                    <a:pt x="170" y="82"/>
                    <a:pt x="171" y="81"/>
                    <a:pt x="171" y="79"/>
                  </a:cubicBezTo>
                  <a:cubicBezTo>
                    <a:pt x="171" y="79"/>
                    <a:pt x="171" y="79"/>
                    <a:pt x="171" y="79"/>
                  </a:cubicBezTo>
                  <a:cubicBezTo>
                    <a:pt x="171" y="78"/>
                    <a:pt x="169" y="77"/>
                    <a:pt x="168" y="77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4" y="71"/>
                    <a:pt x="153" y="68"/>
                    <a:pt x="152" y="65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4" y="56"/>
                    <a:pt x="165" y="55"/>
                    <a:pt x="165" y="54"/>
                  </a:cubicBezTo>
                  <a:cubicBezTo>
                    <a:pt x="165" y="54"/>
                    <a:pt x="165" y="53"/>
                    <a:pt x="165" y="53"/>
                  </a:cubicBezTo>
                  <a:cubicBezTo>
                    <a:pt x="164" y="52"/>
                    <a:pt x="163" y="51"/>
                    <a:pt x="161" y="52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6" y="51"/>
                    <a:pt x="144" y="48"/>
                    <a:pt x="142" y="45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2" y="33"/>
                    <a:pt x="152" y="32"/>
                  </a:cubicBezTo>
                  <a:cubicBezTo>
                    <a:pt x="152" y="31"/>
                    <a:pt x="151" y="31"/>
                    <a:pt x="151" y="30"/>
                  </a:cubicBezTo>
                  <a:cubicBezTo>
                    <a:pt x="150" y="29"/>
                    <a:pt x="148" y="29"/>
                    <a:pt x="147" y="30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2" y="34"/>
                    <a:pt x="130" y="32"/>
                    <a:pt x="127" y="3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5"/>
                  </a:cubicBezTo>
                  <a:cubicBezTo>
                    <a:pt x="132" y="14"/>
                    <a:pt x="132" y="13"/>
                    <a:pt x="131" y="13"/>
                  </a:cubicBezTo>
                  <a:cubicBezTo>
                    <a:pt x="129" y="12"/>
                    <a:pt x="128" y="12"/>
                    <a:pt x="127" y="1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4" y="22"/>
                    <a:pt x="111" y="21"/>
                    <a:pt x="108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7" y="3"/>
                    <a:pt x="106" y="2"/>
                  </a:cubicBezTo>
                  <a:cubicBezTo>
                    <a:pt x="105" y="2"/>
                    <a:pt x="103" y="3"/>
                    <a:pt x="103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3" y="16"/>
                    <a:pt x="90" y="16"/>
                    <a:pt x="86" y="16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ubicBezTo>
                    <a:pt x="78" y="0"/>
                    <a:pt x="77" y="1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1" y="17"/>
                    <a:pt x="68" y="18"/>
                    <a:pt x="65" y="1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5" y="5"/>
                    <a:pt x="53" y="6"/>
                  </a:cubicBezTo>
                  <a:cubicBezTo>
                    <a:pt x="52" y="6"/>
                    <a:pt x="52" y="7"/>
                    <a:pt x="52" y="9"/>
                  </a:cubicBezTo>
                  <a:cubicBezTo>
                    <a:pt x="52" y="9"/>
                    <a:pt x="52" y="9"/>
                    <a:pt x="52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1" y="25"/>
                    <a:pt x="48" y="27"/>
                    <a:pt x="45" y="2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9"/>
                    <a:pt x="32" y="19"/>
                    <a:pt x="30" y="20"/>
                  </a:cubicBezTo>
                  <a:cubicBezTo>
                    <a:pt x="30" y="20"/>
                    <a:pt x="29" y="21"/>
                    <a:pt x="29" y="22"/>
                  </a:cubicBezTo>
                  <a:cubicBezTo>
                    <a:pt x="29" y="23"/>
                    <a:pt x="30" y="23"/>
                    <a:pt x="30" y="24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9"/>
                    <a:pt x="32" y="41"/>
                    <a:pt x="30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38"/>
                    <a:pt x="14" y="39"/>
                    <a:pt x="13" y="40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2" y="57"/>
                    <a:pt x="21" y="60"/>
                    <a:pt x="20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4" y="62"/>
                    <a:pt x="3" y="63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8"/>
                    <a:pt x="16" y="81"/>
                    <a:pt x="16" y="84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1" y="89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4"/>
                    <a:pt x="3" y="94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9"/>
                    <a:pt x="18" y="103"/>
                    <a:pt x="19" y="106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7" y="114"/>
                    <a:pt x="6" y="115"/>
                    <a:pt x="6" y="116"/>
                  </a:cubicBezTo>
                  <a:cubicBezTo>
                    <a:pt x="6" y="117"/>
                    <a:pt x="6" y="117"/>
                    <a:pt x="6" y="118"/>
                  </a:cubicBezTo>
                  <a:cubicBezTo>
                    <a:pt x="7" y="119"/>
                    <a:pt x="8" y="120"/>
                    <a:pt x="10" y="119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0"/>
                    <a:pt x="27" y="123"/>
                    <a:pt x="29" y="125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20" y="137"/>
                    <a:pt x="19" y="138"/>
                    <a:pt x="19" y="139"/>
                  </a:cubicBezTo>
                  <a:cubicBezTo>
                    <a:pt x="19" y="139"/>
                    <a:pt x="20" y="140"/>
                    <a:pt x="20" y="140"/>
                  </a:cubicBezTo>
                  <a:cubicBezTo>
                    <a:pt x="21" y="142"/>
                    <a:pt x="23" y="142"/>
                    <a:pt x="24" y="141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9" y="137"/>
                    <a:pt x="41" y="139"/>
                    <a:pt x="44" y="14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6"/>
                  </a:cubicBezTo>
                  <a:cubicBezTo>
                    <a:pt x="39" y="157"/>
                    <a:pt x="39" y="157"/>
                    <a:pt x="40" y="158"/>
                  </a:cubicBezTo>
                  <a:cubicBezTo>
                    <a:pt x="42" y="159"/>
                    <a:pt x="43" y="158"/>
                    <a:pt x="44" y="15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7" y="149"/>
                    <a:pt x="60" y="150"/>
                    <a:pt x="63" y="151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3" y="165"/>
                    <a:pt x="63" y="166"/>
                    <a:pt x="63" y="166"/>
                  </a:cubicBezTo>
                  <a:cubicBezTo>
                    <a:pt x="63" y="167"/>
                    <a:pt x="64" y="168"/>
                    <a:pt x="65" y="168"/>
                  </a:cubicBezTo>
                  <a:cubicBezTo>
                    <a:pt x="66" y="169"/>
                    <a:pt x="68" y="168"/>
                    <a:pt x="68" y="16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8" y="154"/>
                    <a:pt x="81" y="155"/>
                    <a:pt x="85" y="15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70"/>
                    <a:pt x="90" y="171"/>
                    <a:pt x="91" y="171"/>
                  </a:cubicBezTo>
                  <a:cubicBezTo>
                    <a:pt x="91" y="171"/>
                    <a:pt x="92" y="171"/>
                    <a:pt x="92" y="171"/>
                  </a:cubicBezTo>
                  <a:cubicBezTo>
                    <a:pt x="93" y="171"/>
                    <a:pt x="94" y="169"/>
                    <a:pt x="94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0" y="153"/>
                    <a:pt x="103" y="153"/>
                    <a:pt x="106" y="152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5" y="165"/>
                    <a:pt x="116" y="165"/>
                    <a:pt x="118" y="165"/>
                  </a:cubicBezTo>
                  <a:cubicBezTo>
                    <a:pt x="119" y="164"/>
                    <a:pt x="119" y="163"/>
                    <a:pt x="119" y="162"/>
                  </a:cubicBezTo>
                  <a:cubicBezTo>
                    <a:pt x="119" y="162"/>
                    <a:pt x="119" y="161"/>
                    <a:pt x="119" y="161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20" y="146"/>
                    <a:pt x="123" y="144"/>
                    <a:pt x="126" y="14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8" y="152"/>
                    <a:pt x="139" y="152"/>
                    <a:pt x="141" y="151"/>
                  </a:cubicBezTo>
                  <a:cubicBezTo>
                    <a:pt x="141" y="150"/>
                    <a:pt x="142" y="149"/>
                    <a:pt x="142" y="149"/>
                  </a:cubicBezTo>
                  <a:cubicBezTo>
                    <a:pt x="142" y="148"/>
                    <a:pt x="141" y="147"/>
                    <a:pt x="141" y="147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7" y="132"/>
                    <a:pt x="139" y="130"/>
                    <a:pt x="141" y="127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6" y="132"/>
                    <a:pt x="157" y="132"/>
                    <a:pt x="158" y="131"/>
                  </a:cubicBezTo>
                  <a:cubicBezTo>
                    <a:pt x="158" y="130"/>
                    <a:pt x="159" y="130"/>
                    <a:pt x="159" y="129"/>
                  </a:cubicBezTo>
                  <a:cubicBezTo>
                    <a:pt x="159" y="128"/>
                    <a:pt x="158" y="127"/>
                    <a:pt x="157" y="12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9" y="114"/>
                    <a:pt x="150" y="111"/>
                    <a:pt x="151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7" y="108"/>
                    <a:pt x="168" y="107"/>
                    <a:pt x="169" y="106"/>
                  </a:cubicBezTo>
                  <a:cubicBezTo>
                    <a:pt x="169" y="106"/>
                    <a:pt x="169" y="105"/>
                    <a:pt x="169" y="105"/>
                  </a:cubicBezTo>
                  <a:cubicBezTo>
                    <a:pt x="169" y="104"/>
                    <a:pt x="168" y="103"/>
                    <a:pt x="167" y="103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5" y="93"/>
                    <a:pt x="155" y="90"/>
                    <a:pt x="155" y="86"/>
                  </a:cubicBezTo>
                  <a:lnTo>
                    <a:pt x="168" y="82"/>
                  </a:lnTo>
                  <a:close/>
                  <a:moveTo>
                    <a:pt x="86" y="101"/>
                  </a:moveTo>
                  <a:cubicBezTo>
                    <a:pt x="77" y="101"/>
                    <a:pt x="70" y="94"/>
                    <a:pt x="70" y="85"/>
                  </a:cubicBezTo>
                  <a:cubicBezTo>
                    <a:pt x="70" y="77"/>
                    <a:pt x="77" y="70"/>
                    <a:pt x="86" y="70"/>
                  </a:cubicBezTo>
                  <a:cubicBezTo>
                    <a:pt x="94" y="70"/>
                    <a:pt x="101" y="77"/>
                    <a:pt x="101" y="85"/>
                  </a:cubicBezTo>
                  <a:cubicBezTo>
                    <a:pt x="101" y="94"/>
                    <a:pt x="94" y="101"/>
                    <a:pt x="8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20"/>
            <p:cNvSpPr>
              <a:spLocks noEditPoints="1"/>
            </p:cNvSpPr>
            <p:nvPr/>
          </p:nvSpPr>
          <p:spPr bwMode="auto">
            <a:xfrm>
              <a:off x="-1333500" y="1651000"/>
              <a:ext cx="454025" cy="454025"/>
            </a:xfrm>
            <a:custGeom>
              <a:avLst/>
              <a:gdLst>
                <a:gd name="T0" fmla="*/ 121 w 121"/>
                <a:gd name="T1" fmla="*/ 56 h 121"/>
                <a:gd name="T2" fmla="*/ 119 w 121"/>
                <a:gd name="T3" fmla="*/ 54 h 121"/>
                <a:gd name="T4" fmla="*/ 108 w 121"/>
                <a:gd name="T5" fmla="*/ 46 h 121"/>
                <a:gd name="T6" fmla="*/ 117 w 121"/>
                <a:gd name="T7" fmla="*/ 38 h 121"/>
                <a:gd name="T8" fmla="*/ 115 w 121"/>
                <a:gd name="T9" fmla="*/ 37 h 121"/>
                <a:gd name="T10" fmla="*/ 101 w 121"/>
                <a:gd name="T11" fmla="*/ 32 h 121"/>
                <a:gd name="T12" fmla="*/ 108 w 121"/>
                <a:gd name="T13" fmla="*/ 23 h 121"/>
                <a:gd name="T14" fmla="*/ 105 w 121"/>
                <a:gd name="T15" fmla="*/ 21 h 121"/>
                <a:gd name="T16" fmla="*/ 90 w 121"/>
                <a:gd name="T17" fmla="*/ 21 h 121"/>
                <a:gd name="T18" fmla="*/ 94 w 121"/>
                <a:gd name="T19" fmla="*/ 11 h 121"/>
                <a:gd name="T20" fmla="*/ 90 w 121"/>
                <a:gd name="T21" fmla="*/ 10 h 121"/>
                <a:gd name="T22" fmla="*/ 77 w 121"/>
                <a:gd name="T23" fmla="*/ 14 h 121"/>
                <a:gd name="T24" fmla="*/ 77 w 121"/>
                <a:gd name="T25" fmla="*/ 3 h 121"/>
                <a:gd name="T26" fmla="*/ 73 w 121"/>
                <a:gd name="T27" fmla="*/ 3 h 121"/>
                <a:gd name="T28" fmla="*/ 61 w 121"/>
                <a:gd name="T29" fmla="*/ 11 h 121"/>
                <a:gd name="T30" fmla="*/ 56 w 121"/>
                <a:gd name="T31" fmla="*/ 0 h 121"/>
                <a:gd name="T32" fmla="*/ 55 w 121"/>
                <a:gd name="T33" fmla="*/ 2 h 121"/>
                <a:gd name="T34" fmla="*/ 46 w 121"/>
                <a:gd name="T35" fmla="*/ 13 h 121"/>
                <a:gd name="T36" fmla="*/ 38 w 121"/>
                <a:gd name="T37" fmla="*/ 4 h 121"/>
                <a:gd name="T38" fmla="*/ 37 w 121"/>
                <a:gd name="T39" fmla="*/ 7 h 121"/>
                <a:gd name="T40" fmla="*/ 32 w 121"/>
                <a:gd name="T41" fmla="*/ 20 h 121"/>
                <a:gd name="T42" fmla="*/ 22 w 121"/>
                <a:gd name="T43" fmla="*/ 14 h 121"/>
                <a:gd name="T44" fmla="*/ 21 w 121"/>
                <a:gd name="T45" fmla="*/ 17 h 121"/>
                <a:gd name="T46" fmla="*/ 21 w 121"/>
                <a:gd name="T47" fmla="*/ 31 h 121"/>
                <a:gd name="T48" fmla="*/ 9 w 121"/>
                <a:gd name="T49" fmla="*/ 28 h 121"/>
                <a:gd name="T50" fmla="*/ 10 w 121"/>
                <a:gd name="T51" fmla="*/ 31 h 121"/>
                <a:gd name="T52" fmla="*/ 14 w 121"/>
                <a:gd name="T53" fmla="*/ 45 h 121"/>
                <a:gd name="T54" fmla="*/ 2 w 121"/>
                <a:gd name="T55" fmla="*/ 46 h 121"/>
                <a:gd name="T56" fmla="*/ 3 w 121"/>
                <a:gd name="T57" fmla="*/ 48 h 121"/>
                <a:gd name="T58" fmla="*/ 11 w 121"/>
                <a:gd name="T59" fmla="*/ 60 h 121"/>
                <a:gd name="T60" fmla="*/ 0 w 121"/>
                <a:gd name="T61" fmla="*/ 65 h 121"/>
                <a:gd name="T62" fmla="*/ 2 w 121"/>
                <a:gd name="T63" fmla="*/ 67 h 121"/>
                <a:gd name="T64" fmla="*/ 14 w 121"/>
                <a:gd name="T65" fmla="*/ 75 h 121"/>
                <a:gd name="T66" fmla="*/ 4 w 121"/>
                <a:gd name="T67" fmla="*/ 83 h 121"/>
                <a:gd name="T68" fmla="*/ 7 w 121"/>
                <a:gd name="T69" fmla="*/ 84 h 121"/>
                <a:gd name="T70" fmla="*/ 20 w 121"/>
                <a:gd name="T71" fmla="*/ 89 h 121"/>
                <a:gd name="T72" fmla="*/ 14 w 121"/>
                <a:gd name="T73" fmla="*/ 98 h 121"/>
                <a:gd name="T74" fmla="*/ 17 w 121"/>
                <a:gd name="T75" fmla="*/ 100 h 121"/>
                <a:gd name="T76" fmla="*/ 31 w 121"/>
                <a:gd name="T77" fmla="*/ 100 h 121"/>
                <a:gd name="T78" fmla="*/ 28 w 121"/>
                <a:gd name="T79" fmla="*/ 110 h 121"/>
                <a:gd name="T80" fmla="*/ 31 w 121"/>
                <a:gd name="T81" fmla="*/ 112 h 121"/>
                <a:gd name="T82" fmla="*/ 45 w 121"/>
                <a:gd name="T83" fmla="*/ 107 h 121"/>
                <a:gd name="T84" fmla="*/ 45 w 121"/>
                <a:gd name="T85" fmla="*/ 118 h 121"/>
                <a:gd name="T86" fmla="*/ 49 w 121"/>
                <a:gd name="T87" fmla="*/ 118 h 121"/>
                <a:gd name="T88" fmla="*/ 60 w 121"/>
                <a:gd name="T89" fmla="*/ 110 h 121"/>
                <a:gd name="T90" fmla="*/ 65 w 121"/>
                <a:gd name="T91" fmla="*/ 121 h 121"/>
                <a:gd name="T92" fmla="*/ 67 w 121"/>
                <a:gd name="T93" fmla="*/ 119 h 121"/>
                <a:gd name="T94" fmla="*/ 68 w 121"/>
                <a:gd name="T95" fmla="*/ 109 h 121"/>
                <a:gd name="T96" fmla="*/ 81 w 121"/>
                <a:gd name="T97" fmla="*/ 116 h 121"/>
                <a:gd name="T98" fmla="*/ 85 w 121"/>
                <a:gd name="T99" fmla="*/ 115 h 121"/>
                <a:gd name="T100" fmla="*/ 83 w 121"/>
                <a:gd name="T101" fmla="*/ 104 h 121"/>
                <a:gd name="T102" fmla="*/ 97 w 121"/>
                <a:gd name="T103" fmla="*/ 107 h 121"/>
                <a:gd name="T104" fmla="*/ 101 w 121"/>
                <a:gd name="T105" fmla="*/ 106 h 121"/>
                <a:gd name="T106" fmla="*/ 96 w 121"/>
                <a:gd name="T107" fmla="*/ 95 h 121"/>
                <a:gd name="T108" fmla="*/ 110 w 121"/>
                <a:gd name="T109" fmla="*/ 93 h 121"/>
                <a:gd name="T110" fmla="*/ 113 w 121"/>
                <a:gd name="T111" fmla="*/ 92 h 121"/>
                <a:gd name="T112" fmla="*/ 105 w 121"/>
                <a:gd name="T113" fmla="*/ 83 h 121"/>
                <a:gd name="T114" fmla="*/ 117 w 121"/>
                <a:gd name="T115" fmla="*/ 77 h 121"/>
                <a:gd name="T116" fmla="*/ 120 w 121"/>
                <a:gd name="T117" fmla="*/ 75 h 121"/>
                <a:gd name="T118" fmla="*/ 109 w 121"/>
                <a:gd name="T119" fmla="*/ 68 h 121"/>
                <a:gd name="T120" fmla="*/ 120 w 121"/>
                <a:gd name="T121" fmla="*/ 58 h 121"/>
                <a:gd name="T122" fmla="*/ 50 w 121"/>
                <a:gd name="T123" fmla="*/ 61 h 121"/>
                <a:gd name="T124" fmla="*/ 72 w 121"/>
                <a:gd name="T125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" h="121">
                  <a:moveTo>
                    <a:pt x="120" y="58"/>
                  </a:moveTo>
                  <a:cubicBezTo>
                    <a:pt x="121" y="58"/>
                    <a:pt x="121" y="57"/>
                    <a:pt x="121" y="56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1" y="55"/>
                    <a:pt x="120" y="54"/>
                    <a:pt x="119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0"/>
                    <a:pt x="109" y="48"/>
                    <a:pt x="108" y="46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39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6" y="36"/>
                    <a:pt x="115" y="37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4" y="36"/>
                    <a:pt x="102" y="34"/>
                    <a:pt x="101" y="3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4"/>
                    <a:pt x="108" y="23"/>
                    <a:pt x="108" y="23"/>
                  </a:cubicBezTo>
                  <a:cubicBezTo>
                    <a:pt x="108" y="22"/>
                    <a:pt x="108" y="22"/>
                    <a:pt x="107" y="21"/>
                  </a:cubicBezTo>
                  <a:cubicBezTo>
                    <a:pt x="107" y="21"/>
                    <a:pt x="105" y="20"/>
                    <a:pt x="105" y="2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4"/>
                    <a:pt x="92" y="22"/>
                    <a:pt x="90" y="2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0"/>
                    <a:pt x="94" y="9"/>
                    <a:pt x="93" y="9"/>
                  </a:cubicBezTo>
                  <a:cubicBezTo>
                    <a:pt x="92" y="8"/>
                    <a:pt x="91" y="9"/>
                    <a:pt x="90" y="10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5"/>
                    <a:pt x="79" y="15"/>
                    <a:pt x="77" y="1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3"/>
                  </a:cubicBezTo>
                  <a:cubicBezTo>
                    <a:pt x="77" y="2"/>
                    <a:pt x="76" y="2"/>
                    <a:pt x="75" y="1"/>
                  </a:cubicBezTo>
                  <a:cubicBezTo>
                    <a:pt x="74" y="1"/>
                    <a:pt x="73" y="2"/>
                    <a:pt x="73" y="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1"/>
                    <a:pt x="64" y="11"/>
                    <a:pt x="61" y="1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1"/>
                    <a:pt x="58" y="0"/>
                    <a:pt x="56" y="0"/>
                  </a:cubicBezTo>
                  <a:cubicBezTo>
                    <a:pt x="55" y="0"/>
                    <a:pt x="55" y="1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48" y="13"/>
                    <a:pt x="46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7" y="5"/>
                    <a:pt x="37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6" y="18"/>
                    <a:pt x="34" y="19"/>
                    <a:pt x="32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2" y="13"/>
                    <a:pt x="22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7"/>
                    <a:pt x="23" y="29"/>
                    <a:pt x="21" y="31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40"/>
                    <a:pt x="15" y="42"/>
                    <a:pt x="1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7"/>
                    <a:pt x="2" y="48"/>
                    <a:pt x="3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11" y="60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3"/>
                    <a:pt x="14" y="7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4" y="82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" y="84"/>
                    <a:pt x="6" y="85"/>
                    <a:pt x="7" y="84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5"/>
                    <a:pt x="19" y="87"/>
                    <a:pt x="20" y="89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8"/>
                    <a:pt x="14" y="98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5" y="100"/>
                    <a:pt x="16" y="101"/>
                    <a:pt x="17" y="100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8" y="97"/>
                    <a:pt x="29" y="99"/>
                    <a:pt x="31" y="10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1"/>
                    <a:pt x="28" y="112"/>
                    <a:pt x="29" y="112"/>
                  </a:cubicBezTo>
                  <a:cubicBezTo>
                    <a:pt x="30" y="113"/>
                    <a:pt x="31" y="112"/>
                    <a:pt x="31" y="112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0" y="106"/>
                    <a:pt x="43" y="106"/>
                    <a:pt x="45" y="10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117"/>
                    <a:pt x="45" y="117"/>
                    <a:pt x="45" y="118"/>
                  </a:cubicBezTo>
                  <a:cubicBezTo>
                    <a:pt x="45" y="119"/>
                    <a:pt x="45" y="119"/>
                    <a:pt x="46" y="120"/>
                  </a:cubicBezTo>
                  <a:cubicBezTo>
                    <a:pt x="47" y="120"/>
                    <a:pt x="48" y="119"/>
                    <a:pt x="49" y="11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5" y="110"/>
                    <a:pt x="58" y="110"/>
                    <a:pt x="60" y="110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20"/>
                    <a:pt x="64" y="121"/>
                    <a:pt x="65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6" y="121"/>
                    <a:pt x="67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1" y="109"/>
                    <a:pt x="73" y="108"/>
                    <a:pt x="75" y="108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2" y="117"/>
                    <a:pt x="83" y="117"/>
                    <a:pt x="84" y="117"/>
                  </a:cubicBezTo>
                  <a:cubicBezTo>
                    <a:pt x="84" y="117"/>
                    <a:pt x="85" y="116"/>
                    <a:pt x="85" y="115"/>
                  </a:cubicBezTo>
                  <a:cubicBezTo>
                    <a:pt x="85" y="115"/>
                    <a:pt x="85" y="115"/>
                    <a:pt x="85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5" y="103"/>
                    <a:pt x="87" y="102"/>
                    <a:pt x="89" y="101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8" y="108"/>
                    <a:pt x="99" y="108"/>
                    <a:pt x="100" y="107"/>
                  </a:cubicBezTo>
                  <a:cubicBezTo>
                    <a:pt x="100" y="107"/>
                    <a:pt x="101" y="106"/>
                    <a:pt x="101" y="106"/>
                  </a:cubicBezTo>
                  <a:cubicBezTo>
                    <a:pt x="101" y="105"/>
                    <a:pt x="100" y="105"/>
                    <a:pt x="100" y="10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4"/>
                    <a:pt x="99" y="92"/>
                    <a:pt x="100" y="90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4"/>
                    <a:pt x="112" y="94"/>
                    <a:pt x="112" y="93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91"/>
                    <a:pt x="112" y="90"/>
                    <a:pt x="112" y="90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6" y="81"/>
                    <a:pt x="107" y="79"/>
                    <a:pt x="107" y="76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8" y="77"/>
                    <a:pt x="120" y="76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4"/>
                    <a:pt x="119" y="73"/>
                    <a:pt x="118" y="73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10" y="66"/>
                    <a:pt x="110" y="64"/>
                    <a:pt x="110" y="61"/>
                  </a:cubicBezTo>
                  <a:lnTo>
                    <a:pt x="120" y="58"/>
                  </a:lnTo>
                  <a:close/>
                  <a:moveTo>
                    <a:pt x="61" y="72"/>
                  </a:moveTo>
                  <a:cubicBezTo>
                    <a:pt x="55" y="72"/>
                    <a:pt x="50" y="67"/>
                    <a:pt x="50" y="61"/>
                  </a:cubicBezTo>
                  <a:cubicBezTo>
                    <a:pt x="50" y="54"/>
                    <a:pt x="55" y="49"/>
                    <a:pt x="61" y="49"/>
                  </a:cubicBezTo>
                  <a:cubicBezTo>
                    <a:pt x="67" y="49"/>
                    <a:pt x="72" y="54"/>
                    <a:pt x="72" y="61"/>
                  </a:cubicBezTo>
                  <a:cubicBezTo>
                    <a:pt x="72" y="67"/>
                    <a:pt x="67" y="72"/>
                    <a:pt x="6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21"/>
            <p:cNvSpPr>
              <a:spLocks noChangeArrowheads="1"/>
            </p:cNvSpPr>
            <p:nvPr/>
          </p:nvSpPr>
          <p:spPr bwMode="auto">
            <a:xfrm>
              <a:off x="-1055688" y="2462213"/>
              <a:ext cx="171450" cy="171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22"/>
            <p:cNvSpPr>
              <a:spLocks noChangeArrowheads="1"/>
            </p:cNvSpPr>
            <p:nvPr/>
          </p:nvSpPr>
          <p:spPr bwMode="auto">
            <a:xfrm>
              <a:off x="-1776413" y="2792413"/>
              <a:ext cx="115888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23"/>
            <p:cNvSpPr>
              <a:spLocks noEditPoints="1"/>
            </p:cNvSpPr>
            <p:nvPr/>
          </p:nvSpPr>
          <p:spPr bwMode="auto">
            <a:xfrm>
              <a:off x="-2773363" y="2439988"/>
              <a:ext cx="2692401" cy="2659063"/>
            </a:xfrm>
            <a:custGeom>
              <a:avLst/>
              <a:gdLst>
                <a:gd name="T0" fmla="*/ 605 w 718"/>
                <a:gd name="T1" fmla="*/ 20 h 709"/>
                <a:gd name="T2" fmla="*/ 602 w 718"/>
                <a:gd name="T3" fmla="*/ 58 h 709"/>
                <a:gd name="T4" fmla="*/ 587 w 718"/>
                <a:gd name="T5" fmla="*/ 93 h 709"/>
                <a:gd name="T6" fmla="*/ 563 w 718"/>
                <a:gd name="T7" fmla="*/ 121 h 709"/>
                <a:gd name="T8" fmla="*/ 530 w 718"/>
                <a:gd name="T9" fmla="*/ 141 h 709"/>
                <a:gd name="T10" fmla="*/ 493 w 718"/>
                <a:gd name="T11" fmla="*/ 149 h 709"/>
                <a:gd name="T12" fmla="*/ 456 w 718"/>
                <a:gd name="T13" fmla="*/ 147 h 709"/>
                <a:gd name="T14" fmla="*/ 420 w 718"/>
                <a:gd name="T15" fmla="*/ 134 h 709"/>
                <a:gd name="T16" fmla="*/ 391 w 718"/>
                <a:gd name="T17" fmla="*/ 110 h 709"/>
                <a:gd name="T18" fmla="*/ 371 w 718"/>
                <a:gd name="T19" fmla="*/ 78 h 709"/>
                <a:gd name="T20" fmla="*/ 361 w 718"/>
                <a:gd name="T21" fmla="*/ 42 h 709"/>
                <a:gd name="T22" fmla="*/ 363 w 718"/>
                <a:gd name="T23" fmla="*/ 4 h 709"/>
                <a:gd name="T24" fmla="*/ 68 w 718"/>
                <a:gd name="T25" fmla="*/ 221 h 709"/>
                <a:gd name="T26" fmla="*/ 162 w 718"/>
                <a:gd name="T27" fmla="*/ 514 h 709"/>
                <a:gd name="T28" fmla="*/ 334 w 718"/>
                <a:gd name="T29" fmla="*/ 176 h 709"/>
                <a:gd name="T30" fmla="*/ 311 w 718"/>
                <a:gd name="T31" fmla="*/ 189 h 709"/>
                <a:gd name="T32" fmla="*/ 288 w 718"/>
                <a:gd name="T33" fmla="*/ 197 h 709"/>
                <a:gd name="T34" fmla="*/ 258 w 718"/>
                <a:gd name="T35" fmla="*/ 192 h 709"/>
                <a:gd name="T36" fmla="*/ 234 w 718"/>
                <a:gd name="T37" fmla="*/ 181 h 709"/>
                <a:gd name="T38" fmla="*/ 214 w 718"/>
                <a:gd name="T39" fmla="*/ 164 h 709"/>
                <a:gd name="T40" fmla="*/ 201 w 718"/>
                <a:gd name="T41" fmla="*/ 141 h 709"/>
                <a:gd name="T42" fmla="*/ 195 w 718"/>
                <a:gd name="T43" fmla="*/ 116 h 709"/>
                <a:gd name="T44" fmla="*/ 197 w 718"/>
                <a:gd name="T45" fmla="*/ 89 h 709"/>
                <a:gd name="T46" fmla="*/ 207 w 718"/>
                <a:gd name="T47" fmla="*/ 64 h 709"/>
                <a:gd name="T48" fmla="*/ 225 w 718"/>
                <a:gd name="T49" fmla="*/ 43 h 709"/>
                <a:gd name="T50" fmla="*/ 249 w 718"/>
                <a:gd name="T51" fmla="*/ 29 h 709"/>
                <a:gd name="T52" fmla="*/ 275 w 718"/>
                <a:gd name="T53" fmla="*/ 23 h 709"/>
                <a:gd name="T54" fmla="*/ 305 w 718"/>
                <a:gd name="T55" fmla="*/ 28 h 709"/>
                <a:gd name="T56" fmla="*/ 329 w 718"/>
                <a:gd name="T57" fmla="*/ 38 h 709"/>
                <a:gd name="T58" fmla="*/ 349 w 718"/>
                <a:gd name="T59" fmla="*/ 55 h 709"/>
                <a:gd name="T60" fmla="*/ 362 w 718"/>
                <a:gd name="T61" fmla="*/ 78 h 709"/>
                <a:gd name="T62" fmla="*/ 368 w 718"/>
                <a:gd name="T63" fmla="*/ 104 h 709"/>
                <a:gd name="T64" fmla="*/ 366 w 718"/>
                <a:gd name="T65" fmla="*/ 131 h 709"/>
                <a:gd name="T66" fmla="*/ 356 w 718"/>
                <a:gd name="T67" fmla="*/ 156 h 709"/>
                <a:gd name="T68" fmla="*/ 338 w 718"/>
                <a:gd name="T69" fmla="*/ 176 h 709"/>
                <a:gd name="T70" fmla="*/ 451 w 718"/>
                <a:gd name="T71" fmla="*/ 208 h 709"/>
                <a:gd name="T72" fmla="*/ 444 w 718"/>
                <a:gd name="T73" fmla="*/ 224 h 709"/>
                <a:gd name="T74" fmla="*/ 433 w 718"/>
                <a:gd name="T75" fmla="*/ 237 h 709"/>
                <a:gd name="T76" fmla="*/ 418 w 718"/>
                <a:gd name="T77" fmla="*/ 247 h 709"/>
                <a:gd name="T78" fmla="*/ 401 w 718"/>
                <a:gd name="T79" fmla="*/ 251 h 709"/>
                <a:gd name="T80" fmla="*/ 383 w 718"/>
                <a:gd name="T81" fmla="*/ 250 h 709"/>
                <a:gd name="T82" fmla="*/ 367 w 718"/>
                <a:gd name="T83" fmla="*/ 243 h 709"/>
                <a:gd name="T84" fmla="*/ 353 w 718"/>
                <a:gd name="T85" fmla="*/ 232 h 709"/>
                <a:gd name="T86" fmla="*/ 343 w 718"/>
                <a:gd name="T87" fmla="*/ 217 h 709"/>
                <a:gd name="T88" fmla="*/ 339 w 718"/>
                <a:gd name="T89" fmla="*/ 200 h 709"/>
                <a:gd name="T90" fmla="*/ 340 w 718"/>
                <a:gd name="T91" fmla="*/ 183 h 709"/>
                <a:gd name="T92" fmla="*/ 346 w 718"/>
                <a:gd name="T93" fmla="*/ 166 h 709"/>
                <a:gd name="T94" fmla="*/ 357 w 718"/>
                <a:gd name="T95" fmla="*/ 153 h 709"/>
                <a:gd name="T96" fmla="*/ 372 w 718"/>
                <a:gd name="T97" fmla="*/ 143 h 709"/>
                <a:gd name="T98" fmla="*/ 389 w 718"/>
                <a:gd name="T99" fmla="*/ 138 h 709"/>
                <a:gd name="T100" fmla="*/ 407 w 718"/>
                <a:gd name="T101" fmla="*/ 139 h 709"/>
                <a:gd name="T102" fmla="*/ 423 w 718"/>
                <a:gd name="T103" fmla="*/ 146 h 709"/>
                <a:gd name="T104" fmla="*/ 437 w 718"/>
                <a:gd name="T105" fmla="*/ 157 h 709"/>
                <a:gd name="T106" fmla="*/ 446 w 718"/>
                <a:gd name="T107" fmla="*/ 172 h 709"/>
                <a:gd name="T108" fmla="*/ 451 w 718"/>
                <a:gd name="T109" fmla="*/ 18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8" h="709">
                  <a:moveTo>
                    <a:pt x="606" y="330"/>
                  </a:moveTo>
                  <a:cubicBezTo>
                    <a:pt x="718" y="140"/>
                    <a:pt x="627" y="0"/>
                    <a:pt x="627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9" y="4"/>
                    <a:pt x="580" y="9"/>
                    <a:pt x="581" y="13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603" y="16"/>
                    <a:pt x="605" y="18"/>
                    <a:pt x="605" y="20"/>
                  </a:cubicBezTo>
                  <a:cubicBezTo>
                    <a:pt x="605" y="20"/>
                    <a:pt x="605" y="20"/>
                    <a:pt x="605" y="20"/>
                  </a:cubicBezTo>
                  <a:cubicBezTo>
                    <a:pt x="605" y="23"/>
                    <a:pt x="604" y="24"/>
                    <a:pt x="601" y="24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2" y="35"/>
                    <a:pt x="581" y="40"/>
                    <a:pt x="581" y="45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601" y="55"/>
                    <a:pt x="602" y="56"/>
                    <a:pt x="602" y="58"/>
                  </a:cubicBezTo>
                  <a:cubicBezTo>
                    <a:pt x="602" y="58"/>
                    <a:pt x="602" y="59"/>
                    <a:pt x="602" y="59"/>
                  </a:cubicBezTo>
                  <a:cubicBezTo>
                    <a:pt x="601" y="61"/>
                    <a:pt x="599" y="62"/>
                    <a:pt x="597" y="62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5" y="66"/>
                    <a:pt x="573" y="71"/>
                    <a:pt x="571" y="75"/>
                  </a:cubicBezTo>
                  <a:cubicBezTo>
                    <a:pt x="585" y="89"/>
                    <a:pt x="585" y="89"/>
                    <a:pt x="585" y="89"/>
                  </a:cubicBezTo>
                  <a:cubicBezTo>
                    <a:pt x="587" y="90"/>
                    <a:pt x="587" y="91"/>
                    <a:pt x="587" y="93"/>
                  </a:cubicBezTo>
                  <a:cubicBezTo>
                    <a:pt x="587" y="94"/>
                    <a:pt x="587" y="94"/>
                    <a:pt x="587" y="95"/>
                  </a:cubicBezTo>
                  <a:cubicBezTo>
                    <a:pt x="585" y="97"/>
                    <a:pt x="583" y="97"/>
                    <a:pt x="581" y="96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59" y="94"/>
                    <a:pt x="556" y="97"/>
                    <a:pt x="552" y="101"/>
                  </a:cubicBezTo>
                  <a:cubicBezTo>
                    <a:pt x="562" y="119"/>
                    <a:pt x="562" y="119"/>
                    <a:pt x="562" y="119"/>
                  </a:cubicBezTo>
                  <a:cubicBezTo>
                    <a:pt x="562" y="120"/>
                    <a:pt x="563" y="120"/>
                    <a:pt x="563" y="121"/>
                  </a:cubicBezTo>
                  <a:cubicBezTo>
                    <a:pt x="563" y="122"/>
                    <a:pt x="562" y="124"/>
                    <a:pt x="561" y="124"/>
                  </a:cubicBezTo>
                  <a:cubicBezTo>
                    <a:pt x="559" y="126"/>
                    <a:pt x="557" y="126"/>
                    <a:pt x="555" y="124"/>
                  </a:cubicBezTo>
                  <a:cubicBezTo>
                    <a:pt x="539" y="112"/>
                    <a:pt x="539" y="112"/>
                    <a:pt x="539" y="112"/>
                  </a:cubicBezTo>
                  <a:cubicBezTo>
                    <a:pt x="535" y="114"/>
                    <a:pt x="531" y="117"/>
                    <a:pt x="527" y="11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0" y="140"/>
                    <a:pt x="530" y="140"/>
                    <a:pt x="530" y="141"/>
                  </a:cubicBezTo>
                  <a:cubicBezTo>
                    <a:pt x="530" y="142"/>
                    <a:pt x="529" y="144"/>
                    <a:pt x="528" y="145"/>
                  </a:cubicBezTo>
                  <a:cubicBezTo>
                    <a:pt x="526" y="145"/>
                    <a:pt x="523" y="144"/>
                    <a:pt x="522" y="142"/>
                  </a:cubicBezTo>
                  <a:cubicBezTo>
                    <a:pt x="511" y="126"/>
                    <a:pt x="511" y="126"/>
                    <a:pt x="511" y="126"/>
                  </a:cubicBezTo>
                  <a:cubicBezTo>
                    <a:pt x="506" y="127"/>
                    <a:pt x="501" y="128"/>
                    <a:pt x="497" y="12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51"/>
                    <a:pt x="492" y="153"/>
                    <a:pt x="490" y="153"/>
                  </a:cubicBezTo>
                  <a:cubicBezTo>
                    <a:pt x="490" y="153"/>
                    <a:pt x="490" y="153"/>
                    <a:pt x="489" y="153"/>
                  </a:cubicBezTo>
                  <a:cubicBezTo>
                    <a:pt x="487" y="153"/>
                    <a:pt x="486" y="152"/>
                    <a:pt x="485" y="150"/>
                  </a:cubicBezTo>
                  <a:cubicBezTo>
                    <a:pt x="479" y="130"/>
                    <a:pt x="479" y="130"/>
                    <a:pt x="479" y="130"/>
                  </a:cubicBezTo>
                  <a:cubicBezTo>
                    <a:pt x="475" y="130"/>
                    <a:pt x="470" y="130"/>
                    <a:pt x="465" y="129"/>
                  </a:cubicBezTo>
                  <a:cubicBezTo>
                    <a:pt x="456" y="147"/>
                    <a:pt x="456" y="147"/>
                    <a:pt x="456" y="147"/>
                  </a:cubicBezTo>
                  <a:cubicBezTo>
                    <a:pt x="455" y="149"/>
                    <a:pt x="453" y="151"/>
                    <a:pt x="451" y="150"/>
                  </a:cubicBezTo>
                  <a:cubicBezTo>
                    <a:pt x="449" y="150"/>
                    <a:pt x="448" y="148"/>
                    <a:pt x="448" y="146"/>
                  </a:cubicBezTo>
                  <a:cubicBezTo>
                    <a:pt x="448" y="146"/>
                    <a:pt x="448" y="146"/>
                    <a:pt x="448" y="14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4" y="123"/>
                    <a:pt x="439" y="121"/>
                    <a:pt x="435" y="119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7" y="136"/>
                    <a:pt x="415" y="135"/>
                  </a:cubicBezTo>
                  <a:cubicBezTo>
                    <a:pt x="414" y="134"/>
                    <a:pt x="413" y="133"/>
                    <a:pt x="413" y="131"/>
                  </a:cubicBezTo>
                  <a:cubicBezTo>
                    <a:pt x="413" y="131"/>
                    <a:pt x="413" y="130"/>
                    <a:pt x="414" y="129"/>
                  </a:cubicBezTo>
                  <a:cubicBezTo>
                    <a:pt x="420" y="110"/>
                    <a:pt x="420" y="110"/>
                    <a:pt x="420" y="110"/>
                  </a:cubicBezTo>
                  <a:cubicBezTo>
                    <a:pt x="416" y="107"/>
                    <a:pt x="413" y="104"/>
                    <a:pt x="409" y="101"/>
                  </a:cubicBezTo>
                  <a:cubicBezTo>
                    <a:pt x="391" y="110"/>
                    <a:pt x="391" y="110"/>
                    <a:pt x="391" y="110"/>
                  </a:cubicBezTo>
                  <a:cubicBezTo>
                    <a:pt x="389" y="111"/>
                    <a:pt x="387" y="111"/>
                    <a:pt x="386" y="109"/>
                  </a:cubicBezTo>
                  <a:cubicBezTo>
                    <a:pt x="385" y="109"/>
                    <a:pt x="385" y="108"/>
                    <a:pt x="385" y="107"/>
                  </a:cubicBezTo>
                  <a:cubicBezTo>
                    <a:pt x="385" y="106"/>
                    <a:pt x="385" y="104"/>
                    <a:pt x="386" y="10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5" y="83"/>
                    <a:pt x="393" y="79"/>
                    <a:pt x="391" y="75"/>
                  </a:cubicBezTo>
                  <a:cubicBezTo>
                    <a:pt x="371" y="78"/>
                    <a:pt x="371" y="78"/>
                    <a:pt x="371" y="78"/>
                  </a:cubicBezTo>
                  <a:cubicBezTo>
                    <a:pt x="369" y="79"/>
                    <a:pt x="366" y="78"/>
                    <a:pt x="365" y="76"/>
                  </a:cubicBezTo>
                  <a:cubicBezTo>
                    <a:pt x="365" y="75"/>
                    <a:pt x="365" y="75"/>
                    <a:pt x="365" y="74"/>
                  </a:cubicBezTo>
                  <a:cubicBezTo>
                    <a:pt x="365" y="73"/>
                    <a:pt x="366" y="71"/>
                    <a:pt x="368" y="71"/>
                  </a:cubicBezTo>
                  <a:cubicBezTo>
                    <a:pt x="384" y="59"/>
                    <a:pt x="384" y="59"/>
                    <a:pt x="384" y="59"/>
                  </a:cubicBezTo>
                  <a:cubicBezTo>
                    <a:pt x="383" y="54"/>
                    <a:pt x="382" y="50"/>
                    <a:pt x="381" y="45"/>
                  </a:cubicBezTo>
                  <a:cubicBezTo>
                    <a:pt x="361" y="42"/>
                    <a:pt x="361" y="42"/>
                    <a:pt x="361" y="42"/>
                  </a:cubicBezTo>
                  <a:cubicBezTo>
                    <a:pt x="359" y="42"/>
                    <a:pt x="357" y="40"/>
                    <a:pt x="357" y="38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7" y="36"/>
                    <a:pt x="358" y="34"/>
                    <a:pt x="360" y="34"/>
                  </a:cubicBezTo>
                  <a:cubicBezTo>
                    <a:pt x="380" y="28"/>
                    <a:pt x="380" y="28"/>
                    <a:pt x="380" y="28"/>
                  </a:cubicBezTo>
                  <a:cubicBezTo>
                    <a:pt x="380" y="23"/>
                    <a:pt x="380" y="18"/>
                    <a:pt x="381" y="1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1" y="4"/>
                    <a:pt x="360" y="2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3" y="41"/>
                    <a:pt x="83" y="85"/>
                    <a:pt x="83" y="85"/>
                  </a:cubicBezTo>
                  <a:cubicBezTo>
                    <a:pt x="71" y="115"/>
                    <a:pt x="79" y="137"/>
                    <a:pt x="79" y="137"/>
                  </a:cubicBezTo>
                  <a:cubicBezTo>
                    <a:pt x="103" y="178"/>
                    <a:pt x="84" y="200"/>
                    <a:pt x="68" y="221"/>
                  </a:cubicBezTo>
                  <a:cubicBezTo>
                    <a:pt x="53" y="242"/>
                    <a:pt x="0" y="315"/>
                    <a:pt x="51" y="317"/>
                  </a:cubicBezTo>
                  <a:cubicBezTo>
                    <a:pt x="99" y="318"/>
                    <a:pt x="84" y="334"/>
                    <a:pt x="84" y="334"/>
                  </a:cubicBezTo>
                  <a:cubicBezTo>
                    <a:pt x="63" y="380"/>
                    <a:pt x="96" y="381"/>
                    <a:pt x="96" y="381"/>
                  </a:cubicBezTo>
                  <a:cubicBezTo>
                    <a:pt x="81" y="408"/>
                    <a:pt x="103" y="409"/>
                    <a:pt x="103" y="409"/>
                  </a:cubicBezTo>
                  <a:cubicBezTo>
                    <a:pt x="135" y="409"/>
                    <a:pt x="118" y="438"/>
                    <a:pt x="118" y="438"/>
                  </a:cubicBezTo>
                  <a:cubicBezTo>
                    <a:pt x="79" y="481"/>
                    <a:pt x="113" y="524"/>
                    <a:pt x="162" y="514"/>
                  </a:cubicBezTo>
                  <a:cubicBezTo>
                    <a:pt x="259" y="494"/>
                    <a:pt x="309" y="527"/>
                    <a:pt x="286" y="597"/>
                  </a:cubicBezTo>
                  <a:cubicBezTo>
                    <a:pt x="263" y="666"/>
                    <a:pt x="232" y="709"/>
                    <a:pt x="232" y="709"/>
                  </a:cubicBezTo>
                  <a:cubicBezTo>
                    <a:pt x="659" y="709"/>
                    <a:pt x="659" y="709"/>
                    <a:pt x="659" y="709"/>
                  </a:cubicBezTo>
                  <a:cubicBezTo>
                    <a:pt x="568" y="521"/>
                    <a:pt x="568" y="521"/>
                    <a:pt x="568" y="521"/>
                  </a:cubicBezTo>
                  <a:cubicBezTo>
                    <a:pt x="540" y="458"/>
                    <a:pt x="606" y="330"/>
                    <a:pt x="606" y="330"/>
                  </a:cubicBezTo>
                  <a:close/>
                  <a:moveTo>
                    <a:pt x="334" y="176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20" y="169"/>
                    <a:pt x="317" y="171"/>
                    <a:pt x="314" y="173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8"/>
                    <a:pt x="316" y="188"/>
                  </a:cubicBezTo>
                  <a:cubicBezTo>
                    <a:pt x="316" y="189"/>
                    <a:pt x="315" y="190"/>
                    <a:pt x="314" y="191"/>
                  </a:cubicBezTo>
                  <a:cubicBezTo>
                    <a:pt x="313" y="191"/>
                    <a:pt x="311" y="190"/>
                    <a:pt x="311" y="189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8"/>
                    <a:pt x="296" y="179"/>
                    <a:pt x="293" y="180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5"/>
                    <a:pt x="289" y="197"/>
                    <a:pt x="288" y="197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6" y="197"/>
                    <a:pt x="285" y="196"/>
                    <a:pt x="285" y="194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77" y="180"/>
                    <a:pt x="274" y="180"/>
                    <a:pt x="270" y="180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94"/>
                    <a:pt x="262" y="195"/>
                    <a:pt x="261" y="194"/>
                  </a:cubicBezTo>
                  <a:cubicBezTo>
                    <a:pt x="259" y="194"/>
                    <a:pt x="258" y="193"/>
                    <a:pt x="258" y="192"/>
                  </a:cubicBezTo>
                  <a:cubicBezTo>
                    <a:pt x="258" y="191"/>
                    <a:pt x="258" y="191"/>
                    <a:pt x="259" y="191"/>
                  </a:cubicBezTo>
                  <a:cubicBezTo>
                    <a:pt x="259" y="177"/>
                    <a:pt x="259" y="177"/>
                    <a:pt x="259" y="177"/>
                  </a:cubicBezTo>
                  <a:cubicBezTo>
                    <a:pt x="255" y="176"/>
                    <a:pt x="252" y="174"/>
                    <a:pt x="249" y="173"/>
                  </a:cubicBezTo>
                  <a:cubicBezTo>
                    <a:pt x="239" y="183"/>
                    <a:pt x="239" y="183"/>
                    <a:pt x="239" y="183"/>
                  </a:cubicBezTo>
                  <a:cubicBezTo>
                    <a:pt x="238" y="184"/>
                    <a:pt x="237" y="185"/>
                    <a:pt x="235" y="184"/>
                  </a:cubicBezTo>
                  <a:cubicBezTo>
                    <a:pt x="235" y="183"/>
                    <a:pt x="234" y="182"/>
                    <a:pt x="234" y="181"/>
                  </a:cubicBezTo>
                  <a:cubicBezTo>
                    <a:pt x="234" y="181"/>
                    <a:pt x="234" y="180"/>
                    <a:pt x="235" y="18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6" y="164"/>
                    <a:pt x="234" y="162"/>
                    <a:pt x="231" y="160"/>
                  </a:cubicBezTo>
                  <a:cubicBezTo>
                    <a:pt x="219" y="166"/>
                    <a:pt x="219" y="166"/>
                    <a:pt x="219" y="166"/>
                  </a:cubicBezTo>
                  <a:cubicBezTo>
                    <a:pt x="218" y="167"/>
                    <a:pt x="216" y="167"/>
                    <a:pt x="215" y="166"/>
                  </a:cubicBezTo>
                  <a:cubicBezTo>
                    <a:pt x="214" y="165"/>
                    <a:pt x="214" y="165"/>
                    <a:pt x="214" y="164"/>
                  </a:cubicBezTo>
                  <a:cubicBezTo>
                    <a:pt x="214" y="163"/>
                    <a:pt x="214" y="163"/>
                    <a:pt x="215" y="162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2" y="148"/>
                    <a:pt x="220" y="145"/>
                    <a:pt x="218" y="142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5"/>
                    <a:pt x="201" y="144"/>
                    <a:pt x="201" y="143"/>
                  </a:cubicBezTo>
                  <a:cubicBezTo>
                    <a:pt x="201" y="142"/>
                    <a:pt x="201" y="142"/>
                    <a:pt x="201" y="141"/>
                  </a:cubicBezTo>
                  <a:cubicBezTo>
                    <a:pt x="201" y="140"/>
                    <a:pt x="201" y="139"/>
                    <a:pt x="202" y="139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213" y="127"/>
                    <a:pt x="212" y="124"/>
                    <a:pt x="212" y="121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6" y="119"/>
                    <a:pt x="195" y="118"/>
                    <a:pt x="195" y="116"/>
                  </a:cubicBezTo>
                  <a:cubicBezTo>
                    <a:pt x="195" y="116"/>
                    <a:pt x="195" y="116"/>
                    <a:pt x="195" y="116"/>
                  </a:cubicBezTo>
                  <a:cubicBezTo>
                    <a:pt x="195" y="114"/>
                    <a:pt x="196" y="113"/>
                    <a:pt x="197" y="113"/>
                  </a:cubicBezTo>
                  <a:cubicBezTo>
                    <a:pt x="211" y="109"/>
                    <a:pt x="211" y="109"/>
                    <a:pt x="211" y="109"/>
                  </a:cubicBezTo>
                  <a:cubicBezTo>
                    <a:pt x="211" y="105"/>
                    <a:pt x="211" y="102"/>
                    <a:pt x="212" y="99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7" y="91"/>
                    <a:pt x="197" y="89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197" y="87"/>
                    <a:pt x="199" y="86"/>
                    <a:pt x="200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16" y="84"/>
                    <a:pt x="217" y="81"/>
                    <a:pt x="218" y="7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7" y="66"/>
                    <a:pt x="207" y="65"/>
                  </a:cubicBezTo>
                  <a:cubicBezTo>
                    <a:pt x="207" y="65"/>
                    <a:pt x="207" y="64"/>
                    <a:pt x="207" y="64"/>
                  </a:cubicBezTo>
                  <a:cubicBezTo>
                    <a:pt x="208" y="62"/>
                    <a:pt x="210" y="62"/>
                    <a:pt x="211" y="63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7" y="65"/>
                    <a:pt x="229" y="62"/>
                    <a:pt x="232" y="60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46"/>
                    <a:pt x="224" y="46"/>
                    <a:pt x="224" y="45"/>
                  </a:cubicBezTo>
                  <a:cubicBezTo>
                    <a:pt x="224" y="44"/>
                    <a:pt x="225" y="44"/>
                    <a:pt x="225" y="43"/>
                  </a:cubicBezTo>
                  <a:cubicBezTo>
                    <a:pt x="227" y="42"/>
                    <a:pt x="228" y="42"/>
                    <a:pt x="229" y="43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3" y="50"/>
                    <a:pt x="246" y="48"/>
                    <a:pt x="249" y="47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47" y="30"/>
                    <a:pt x="248" y="29"/>
                    <a:pt x="249" y="29"/>
                  </a:cubicBezTo>
                  <a:cubicBezTo>
                    <a:pt x="250" y="28"/>
                    <a:pt x="252" y="29"/>
                    <a:pt x="252" y="31"/>
                  </a:cubicBezTo>
                  <a:cubicBezTo>
                    <a:pt x="261" y="42"/>
                    <a:pt x="261" y="42"/>
                    <a:pt x="261" y="42"/>
                  </a:cubicBezTo>
                  <a:cubicBezTo>
                    <a:pt x="264" y="41"/>
                    <a:pt x="267" y="40"/>
                    <a:pt x="270" y="40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4"/>
                    <a:pt x="274" y="23"/>
                    <a:pt x="275" y="23"/>
                  </a:cubicBezTo>
                  <a:cubicBezTo>
                    <a:pt x="277" y="23"/>
                    <a:pt x="278" y="24"/>
                    <a:pt x="278" y="25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86" y="39"/>
                    <a:pt x="289" y="39"/>
                    <a:pt x="293" y="40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299" y="26"/>
                    <a:pt x="301" y="25"/>
                    <a:pt x="302" y="25"/>
                  </a:cubicBezTo>
                  <a:cubicBezTo>
                    <a:pt x="304" y="25"/>
                    <a:pt x="305" y="27"/>
                    <a:pt x="305" y="28"/>
                  </a:cubicBezTo>
                  <a:cubicBezTo>
                    <a:pt x="305" y="28"/>
                    <a:pt x="305" y="28"/>
                    <a:pt x="304" y="29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308" y="44"/>
                    <a:pt x="311" y="45"/>
                    <a:pt x="314" y="4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5" y="35"/>
                    <a:pt x="326" y="35"/>
                    <a:pt x="328" y="36"/>
                  </a:cubicBezTo>
                  <a:cubicBezTo>
                    <a:pt x="328" y="36"/>
                    <a:pt x="329" y="37"/>
                    <a:pt x="329" y="38"/>
                  </a:cubicBezTo>
                  <a:cubicBezTo>
                    <a:pt x="329" y="39"/>
                    <a:pt x="329" y="39"/>
                    <a:pt x="328" y="40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7" y="55"/>
                    <a:pt x="329" y="57"/>
                    <a:pt x="332" y="60"/>
                  </a:cubicBezTo>
                  <a:cubicBezTo>
                    <a:pt x="344" y="53"/>
                    <a:pt x="344" y="53"/>
                    <a:pt x="344" y="53"/>
                  </a:cubicBezTo>
                  <a:cubicBezTo>
                    <a:pt x="345" y="52"/>
                    <a:pt x="347" y="52"/>
                    <a:pt x="348" y="54"/>
                  </a:cubicBezTo>
                  <a:cubicBezTo>
                    <a:pt x="349" y="54"/>
                    <a:pt x="349" y="55"/>
                    <a:pt x="349" y="55"/>
                  </a:cubicBezTo>
                  <a:cubicBezTo>
                    <a:pt x="349" y="56"/>
                    <a:pt x="349" y="57"/>
                    <a:pt x="348" y="58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1" y="72"/>
                    <a:pt x="343" y="75"/>
                    <a:pt x="345" y="78"/>
                  </a:cubicBezTo>
                  <a:cubicBezTo>
                    <a:pt x="359" y="75"/>
                    <a:pt x="359" y="75"/>
                    <a:pt x="359" y="75"/>
                  </a:cubicBezTo>
                  <a:cubicBezTo>
                    <a:pt x="360" y="75"/>
                    <a:pt x="362" y="76"/>
                    <a:pt x="362" y="77"/>
                  </a:cubicBezTo>
                  <a:cubicBezTo>
                    <a:pt x="362" y="77"/>
                    <a:pt x="362" y="78"/>
                    <a:pt x="362" y="78"/>
                  </a:cubicBezTo>
                  <a:cubicBezTo>
                    <a:pt x="362" y="79"/>
                    <a:pt x="362" y="80"/>
                    <a:pt x="361" y="81"/>
                  </a:cubicBezTo>
                  <a:cubicBezTo>
                    <a:pt x="349" y="89"/>
                    <a:pt x="349" y="89"/>
                    <a:pt x="349" y="89"/>
                  </a:cubicBezTo>
                  <a:cubicBezTo>
                    <a:pt x="350" y="92"/>
                    <a:pt x="351" y="95"/>
                    <a:pt x="351" y="99"/>
                  </a:cubicBezTo>
                  <a:cubicBezTo>
                    <a:pt x="365" y="101"/>
                    <a:pt x="365" y="101"/>
                    <a:pt x="365" y="101"/>
                  </a:cubicBezTo>
                  <a:cubicBezTo>
                    <a:pt x="367" y="101"/>
                    <a:pt x="368" y="102"/>
                    <a:pt x="368" y="104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105"/>
                    <a:pt x="367" y="106"/>
                    <a:pt x="366" y="107"/>
                  </a:cubicBezTo>
                  <a:cubicBezTo>
                    <a:pt x="352" y="111"/>
                    <a:pt x="352" y="111"/>
                    <a:pt x="352" y="111"/>
                  </a:cubicBezTo>
                  <a:cubicBezTo>
                    <a:pt x="352" y="114"/>
                    <a:pt x="352" y="118"/>
                    <a:pt x="351" y="121"/>
                  </a:cubicBezTo>
                  <a:cubicBezTo>
                    <a:pt x="364" y="127"/>
                    <a:pt x="364" y="127"/>
                    <a:pt x="364" y="127"/>
                  </a:cubicBezTo>
                  <a:cubicBezTo>
                    <a:pt x="365" y="128"/>
                    <a:pt x="366" y="129"/>
                    <a:pt x="366" y="130"/>
                  </a:cubicBezTo>
                  <a:cubicBezTo>
                    <a:pt x="366" y="130"/>
                    <a:pt x="366" y="130"/>
                    <a:pt x="366" y="131"/>
                  </a:cubicBezTo>
                  <a:cubicBezTo>
                    <a:pt x="366" y="132"/>
                    <a:pt x="364" y="133"/>
                    <a:pt x="363" y="133"/>
                  </a:cubicBezTo>
                  <a:cubicBezTo>
                    <a:pt x="348" y="133"/>
                    <a:pt x="348" y="133"/>
                    <a:pt x="348" y="133"/>
                  </a:cubicBezTo>
                  <a:cubicBezTo>
                    <a:pt x="347" y="136"/>
                    <a:pt x="346" y="139"/>
                    <a:pt x="345" y="142"/>
                  </a:cubicBezTo>
                  <a:cubicBezTo>
                    <a:pt x="355" y="152"/>
                    <a:pt x="355" y="152"/>
                    <a:pt x="355" y="152"/>
                  </a:cubicBezTo>
                  <a:cubicBezTo>
                    <a:pt x="355" y="153"/>
                    <a:pt x="356" y="153"/>
                    <a:pt x="356" y="154"/>
                  </a:cubicBezTo>
                  <a:cubicBezTo>
                    <a:pt x="356" y="155"/>
                    <a:pt x="356" y="155"/>
                    <a:pt x="356" y="156"/>
                  </a:cubicBezTo>
                  <a:cubicBezTo>
                    <a:pt x="355" y="157"/>
                    <a:pt x="353" y="158"/>
                    <a:pt x="352" y="157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6" y="155"/>
                    <a:pt x="334" y="157"/>
                    <a:pt x="331" y="160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8" y="173"/>
                    <a:pt x="339" y="174"/>
                    <a:pt x="339" y="174"/>
                  </a:cubicBezTo>
                  <a:cubicBezTo>
                    <a:pt x="339" y="175"/>
                    <a:pt x="338" y="176"/>
                    <a:pt x="338" y="176"/>
                  </a:cubicBezTo>
                  <a:cubicBezTo>
                    <a:pt x="336" y="177"/>
                    <a:pt x="335" y="177"/>
                    <a:pt x="334" y="176"/>
                  </a:cubicBezTo>
                  <a:close/>
                  <a:moveTo>
                    <a:pt x="451" y="192"/>
                  </a:moveTo>
                  <a:cubicBezTo>
                    <a:pt x="442" y="195"/>
                    <a:pt x="442" y="195"/>
                    <a:pt x="442" y="195"/>
                  </a:cubicBezTo>
                  <a:cubicBezTo>
                    <a:pt x="442" y="197"/>
                    <a:pt x="442" y="200"/>
                    <a:pt x="441" y="202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51" y="206"/>
                    <a:pt x="451" y="207"/>
                    <a:pt x="451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1" y="209"/>
                    <a:pt x="450" y="210"/>
                    <a:pt x="449" y="210"/>
                  </a:cubicBezTo>
                  <a:cubicBezTo>
                    <a:pt x="439" y="210"/>
                    <a:pt x="439" y="210"/>
                    <a:pt x="439" y="210"/>
                  </a:cubicBezTo>
                  <a:cubicBezTo>
                    <a:pt x="439" y="212"/>
                    <a:pt x="438" y="214"/>
                    <a:pt x="437" y="216"/>
                  </a:cubicBezTo>
                  <a:cubicBezTo>
                    <a:pt x="444" y="223"/>
                    <a:pt x="444" y="223"/>
                    <a:pt x="444" y="223"/>
                  </a:cubicBezTo>
                  <a:cubicBezTo>
                    <a:pt x="444" y="223"/>
                    <a:pt x="444" y="224"/>
                    <a:pt x="444" y="224"/>
                  </a:cubicBezTo>
                  <a:cubicBezTo>
                    <a:pt x="444" y="225"/>
                    <a:pt x="444" y="225"/>
                    <a:pt x="444" y="225"/>
                  </a:cubicBezTo>
                  <a:cubicBezTo>
                    <a:pt x="444" y="226"/>
                    <a:pt x="443" y="226"/>
                    <a:pt x="442" y="226"/>
                  </a:cubicBezTo>
                  <a:cubicBezTo>
                    <a:pt x="433" y="223"/>
                    <a:pt x="433" y="223"/>
                    <a:pt x="433" y="223"/>
                  </a:cubicBezTo>
                  <a:cubicBezTo>
                    <a:pt x="431" y="224"/>
                    <a:pt x="430" y="226"/>
                    <a:pt x="428" y="228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33" y="237"/>
                    <a:pt x="433" y="237"/>
                    <a:pt x="433" y="237"/>
                  </a:cubicBezTo>
                  <a:cubicBezTo>
                    <a:pt x="433" y="238"/>
                    <a:pt x="433" y="239"/>
                    <a:pt x="432" y="239"/>
                  </a:cubicBezTo>
                  <a:cubicBezTo>
                    <a:pt x="431" y="240"/>
                    <a:pt x="430" y="239"/>
                    <a:pt x="430" y="239"/>
                  </a:cubicBezTo>
                  <a:cubicBezTo>
                    <a:pt x="422" y="233"/>
                    <a:pt x="422" y="233"/>
                    <a:pt x="422" y="233"/>
                  </a:cubicBezTo>
                  <a:cubicBezTo>
                    <a:pt x="420" y="234"/>
                    <a:pt x="418" y="235"/>
                    <a:pt x="416" y="236"/>
                  </a:cubicBezTo>
                  <a:cubicBezTo>
                    <a:pt x="418" y="246"/>
                    <a:pt x="418" y="246"/>
                    <a:pt x="418" y="246"/>
                  </a:cubicBezTo>
                  <a:cubicBezTo>
                    <a:pt x="418" y="246"/>
                    <a:pt x="418" y="246"/>
                    <a:pt x="418" y="247"/>
                  </a:cubicBezTo>
                  <a:cubicBezTo>
                    <a:pt x="418" y="247"/>
                    <a:pt x="417" y="248"/>
                    <a:pt x="417" y="248"/>
                  </a:cubicBezTo>
                  <a:cubicBezTo>
                    <a:pt x="416" y="249"/>
                    <a:pt x="415" y="248"/>
                    <a:pt x="414" y="247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07" y="240"/>
                    <a:pt x="404" y="241"/>
                    <a:pt x="402" y="241"/>
                  </a:cubicBezTo>
                  <a:cubicBezTo>
                    <a:pt x="401" y="250"/>
                    <a:pt x="401" y="250"/>
                    <a:pt x="401" y="250"/>
                  </a:cubicBezTo>
                  <a:cubicBezTo>
                    <a:pt x="401" y="250"/>
                    <a:pt x="401" y="251"/>
                    <a:pt x="401" y="251"/>
                  </a:cubicBezTo>
                  <a:cubicBezTo>
                    <a:pt x="401" y="252"/>
                    <a:pt x="400" y="252"/>
                    <a:pt x="399" y="252"/>
                  </a:cubicBezTo>
                  <a:cubicBezTo>
                    <a:pt x="399" y="252"/>
                    <a:pt x="399" y="252"/>
                    <a:pt x="399" y="252"/>
                  </a:cubicBezTo>
                  <a:cubicBezTo>
                    <a:pt x="398" y="252"/>
                    <a:pt x="397" y="252"/>
                    <a:pt x="397" y="251"/>
                  </a:cubicBezTo>
                  <a:cubicBezTo>
                    <a:pt x="394" y="242"/>
                    <a:pt x="394" y="242"/>
                    <a:pt x="394" y="242"/>
                  </a:cubicBezTo>
                  <a:cubicBezTo>
                    <a:pt x="392" y="242"/>
                    <a:pt x="390" y="241"/>
                    <a:pt x="387" y="241"/>
                  </a:cubicBezTo>
                  <a:cubicBezTo>
                    <a:pt x="383" y="250"/>
                    <a:pt x="383" y="250"/>
                    <a:pt x="383" y="250"/>
                  </a:cubicBezTo>
                  <a:cubicBezTo>
                    <a:pt x="383" y="251"/>
                    <a:pt x="382" y="251"/>
                    <a:pt x="381" y="251"/>
                  </a:cubicBezTo>
                  <a:cubicBezTo>
                    <a:pt x="380" y="251"/>
                    <a:pt x="379" y="250"/>
                    <a:pt x="379" y="249"/>
                  </a:cubicBezTo>
                  <a:cubicBezTo>
                    <a:pt x="379" y="249"/>
                    <a:pt x="379" y="249"/>
                    <a:pt x="379" y="249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77" y="238"/>
                    <a:pt x="375" y="237"/>
                    <a:pt x="373" y="236"/>
                  </a:cubicBezTo>
                  <a:cubicBezTo>
                    <a:pt x="367" y="243"/>
                    <a:pt x="367" y="243"/>
                    <a:pt x="367" y="243"/>
                  </a:cubicBezTo>
                  <a:cubicBezTo>
                    <a:pt x="366" y="244"/>
                    <a:pt x="365" y="244"/>
                    <a:pt x="364" y="244"/>
                  </a:cubicBezTo>
                  <a:cubicBezTo>
                    <a:pt x="364" y="243"/>
                    <a:pt x="363" y="243"/>
                    <a:pt x="363" y="242"/>
                  </a:cubicBezTo>
                  <a:cubicBezTo>
                    <a:pt x="363" y="242"/>
                    <a:pt x="363" y="242"/>
                    <a:pt x="364" y="241"/>
                  </a:cubicBezTo>
                  <a:cubicBezTo>
                    <a:pt x="367" y="232"/>
                    <a:pt x="367" y="232"/>
                    <a:pt x="367" y="232"/>
                  </a:cubicBezTo>
                  <a:cubicBezTo>
                    <a:pt x="365" y="231"/>
                    <a:pt x="363" y="229"/>
                    <a:pt x="361" y="228"/>
                  </a:cubicBezTo>
                  <a:cubicBezTo>
                    <a:pt x="353" y="232"/>
                    <a:pt x="353" y="232"/>
                    <a:pt x="353" y="232"/>
                  </a:cubicBezTo>
                  <a:cubicBezTo>
                    <a:pt x="352" y="233"/>
                    <a:pt x="351" y="233"/>
                    <a:pt x="350" y="232"/>
                  </a:cubicBezTo>
                  <a:cubicBezTo>
                    <a:pt x="350" y="232"/>
                    <a:pt x="350" y="231"/>
                    <a:pt x="350" y="231"/>
                  </a:cubicBezTo>
                  <a:cubicBezTo>
                    <a:pt x="350" y="230"/>
                    <a:pt x="350" y="230"/>
                    <a:pt x="351" y="229"/>
                  </a:cubicBezTo>
                  <a:cubicBezTo>
                    <a:pt x="356" y="222"/>
                    <a:pt x="356" y="222"/>
                    <a:pt x="356" y="222"/>
                  </a:cubicBezTo>
                  <a:cubicBezTo>
                    <a:pt x="355" y="220"/>
                    <a:pt x="354" y="218"/>
                    <a:pt x="353" y="216"/>
                  </a:cubicBezTo>
                  <a:cubicBezTo>
                    <a:pt x="343" y="217"/>
                    <a:pt x="343" y="217"/>
                    <a:pt x="343" y="217"/>
                  </a:cubicBezTo>
                  <a:cubicBezTo>
                    <a:pt x="342" y="218"/>
                    <a:pt x="341" y="217"/>
                    <a:pt x="341" y="216"/>
                  </a:cubicBezTo>
                  <a:cubicBezTo>
                    <a:pt x="341" y="216"/>
                    <a:pt x="341" y="216"/>
                    <a:pt x="341" y="216"/>
                  </a:cubicBezTo>
                  <a:cubicBezTo>
                    <a:pt x="341" y="215"/>
                    <a:pt x="341" y="214"/>
                    <a:pt x="342" y="214"/>
                  </a:cubicBezTo>
                  <a:cubicBezTo>
                    <a:pt x="350" y="208"/>
                    <a:pt x="350" y="208"/>
                    <a:pt x="350" y="208"/>
                  </a:cubicBezTo>
                  <a:cubicBezTo>
                    <a:pt x="349" y="206"/>
                    <a:pt x="349" y="204"/>
                    <a:pt x="348" y="202"/>
                  </a:cubicBezTo>
                  <a:cubicBezTo>
                    <a:pt x="339" y="200"/>
                    <a:pt x="339" y="200"/>
                    <a:pt x="339" y="200"/>
                  </a:cubicBezTo>
                  <a:cubicBezTo>
                    <a:pt x="338" y="200"/>
                    <a:pt x="337" y="200"/>
                    <a:pt x="337" y="199"/>
                  </a:cubicBezTo>
                  <a:cubicBezTo>
                    <a:pt x="337" y="199"/>
                    <a:pt x="337" y="198"/>
                    <a:pt x="337" y="198"/>
                  </a:cubicBezTo>
                  <a:cubicBezTo>
                    <a:pt x="337" y="197"/>
                    <a:pt x="338" y="197"/>
                    <a:pt x="339" y="197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91"/>
                    <a:pt x="348" y="189"/>
                    <a:pt x="348" y="187"/>
                  </a:cubicBezTo>
                  <a:cubicBezTo>
                    <a:pt x="340" y="183"/>
                    <a:pt x="340" y="183"/>
                    <a:pt x="340" y="183"/>
                  </a:cubicBezTo>
                  <a:cubicBezTo>
                    <a:pt x="339" y="182"/>
                    <a:pt x="338" y="182"/>
                    <a:pt x="338" y="181"/>
                  </a:cubicBezTo>
                  <a:cubicBezTo>
                    <a:pt x="338" y="181"/>
                    <a:pt x="338" y="181"/>
                    <a:pt x="338" y="180"/>
                  </a:cubicBezTo>
                  <a:cubicBezTo>
                    <a:pt x="339" y="179"/>
                    <a:pt x="340" y="179"/>
                    <a:pt x="341" y="179"/>
                  </a:cubicBezTo>
                  <a:cubicBezTo>
                    <a:pt x="350" y="179"/>
                    <a:pt x="350" y="179"/>
                    <a:pt x="350" y="179"/>
                  </a:cubicBezTo>
                  <a:cubicBezTo>
                    <a:pt x="351" y="177"/>
                    <a:pt x="352" y="175"/>
                    <a:pt x="353" y="173"/>
                  </a:cubicBezTo>
                  <a:cubicBezTo>
                    <a:pt x="346" y="166"/>
                    <a:pt x="346" y="166"/>
                    <a:pt x="346" y="166"/>
                  </a:cubicBezTo>
                  <a:cubicBezTo>
                    <a:pt x="346" y="166"/>
                    <a:pt x="345" y="165"/>
                    <a:pt x="345" y="165"/>
                  </a:cubicBezTo>
                  <a:cubicBezTo>
                    <a:pt x="345" y="164"/>
                    <a:pt x="345" y="164"/>
                    <a:pt x="345" y="164"/>
                  </a:cubicBezTo>
                  <a:cubicBezTo>
                    <a:pt x="346" y="163"/>
                    <a:pt x="347" y="163"/>
                    <a:pt x="348" y="163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8" y="164"/>
                    <a:pt x="360" y="163"/>
                    <a:pt x="361" y="161"/>
                  </a:cubicBezTo>
                  <a:cubicBezTo>
                    <a:pt x="357" y="153"/>
                    <a:pt x="357" y="153"/>
                    <a:pt x="357" y="153"/>
                  </a:cubicBezTo>
                  <a:cubicBezTo>
                    <a:pt x="357" y="152"/>
                    <a:pt x="357" y="152"/>
                    <a:pt x="357" y="151"/>
                  </a:cubicBezTo>
                  <a:cubicBezTo>
                    <a:pt x="357" y="151"/>
                    <a:pt x="357" y="150"/>
                    <a:pt x="357" y="150"/>
                  </a:cubicBezTo>
                  <a:cubicBezTo>
                    <a:pt x="358" y="149"/>
                    <a:pt x="359" y="149"/>
                    <a:pt x="360" y="150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9" y="155"/>
                    <a:pt x="371" y="153"/>
                    <a:pt x="373" y="152"/>
                  </a:cubicBezTo>
                  <a:cubicBezTo>
                    <a:pt x="372" y="143"/>
                    <a:pt x="372" y="143"/>
                    <a:pt x="372" y="143"/>
                  </a:cubicBezTo>
                  <a:cubicBezTo>
                    <a:pt x="372" y="143"/>
                    <a:pt x="372" y="143"/>
                    <a:pt x="372" y="142"/>
                  </a:cubicBezTo>
                  <a:cubicBezTo>
                    <a:pt x="372" y="142"/>
                    <a:pt x="372" y="141"/>
                    <a:pt x="373" y="141"/>
                  </a:cubicBezTo>
                  <a:cubicBezTo>
                    <a:pt x="374" y="140"/>
                    <a:pt x="375" y="141"/>
                    <a:pt x="375" y="142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83" y="149"/>
                    <a:pt x="385" y="148"/>
                    <a:pt x="387" y="14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7"/>
                    <a:pt x="390" y="136"/>
                    <a:pt x="391" y="136"/>
                  </a:cubicBezTo>
                  <a:cubicBezTo>
                    <a:pt x="392" y="136"/>
                    <a:pt x="393" y="137"/>
                    <a:pt x="393" y="138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7"/>
                    <a:pt x="400" y="147"/>
                    <a:pt x="402" y="148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07" y="138"/>
                    <a:pt x="408" y="138"/>
                    <a:pt x="409" y="138"/>
                  </a:cubicBezTo>
                  <a:cubicBezTo>
                    <a:pt x="410" y="138"/>
                    <a:pt x="410" y="139"/>
                    <a:pt x="410" y="140"/>
                  </a:cubicBezTo>
                  <a:cubicBezTo>
                    <a:pt x="410" y="140"/>
                    <a:pt x="410" y="140"/>
                    <a:pt x="410" y="140"/>
                  </a:cubicBezTo>
                  <a:cubicBezTo>
                    <a:pt x="410" y="150"/>
                    <a:pt x="410" y="150"/>
                    <a:pt x="410" y="150"/>
                  </a:cubicBezTo>
                  <a:cubicBezTo>
                    <a:pt x="412" y="150"/>
                    <a:pt x="414" y="151"/>
                    <a:pt x="416" y="152"/>
                  </a:cubicBezTo>
                  <a:cubicBezTo>
                    <a:pt x="423" y="146"/>
                    <a:pt x="423" y="146"/>
                    <a:pt x="423" y="146"/>
                  </a:cubicBezTo>
                  <a:cubicBezTo>
                    <a:pt x="424" y="145"/>
                    <a:pt x="425" y="145"/>
                    <a:pt x="426" y="145"/>
                  </a:cubicBezTo>
                  <a:cubicBezTo>
                    <a:pt x="426" y="145"/>
                    <a:pt x="426" y="146"/>
                    <a:pt x="426" y="147"/>
                  </a:cubicBezTo>
                  <a:cubicBezTo>
                    <a:pt x="426" y="147"/>
                    <a:pt x="426" y="147"/>
                    <a:pt x="426" y="148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5" y="158"/>
                    <a:pt x="427" y="159"/>
                    <a:pt x="428" y="161"/>
                  </a:cubicBezTo>
                  <a:cubicBezTo>
                    <a:pt x="437" y="157"/>
                    <a:pt x="437" y="157"/>
                    <a:pt x="437" y="157"/>
                  </a:cubicBezTo>
                  <a:cubicBezTo>
                    <a:pt x="437" y="156"/>
                    <a:pt x="439" y="156"/>
                    <a:pt x="439" y="157"/>
                  </a:cubicBezTo>
                  <a:cubicBezTo>
                    <a:pt x="440" y="157"/>
                    <a:pt x="440" y="158"/>
                    <a:pt x="440" y="158"/>
                  </a:cubicBezTo>
                  <a:cubicBezTo>
                    <a:pt x="440" y="159"/>
                    <a:pt x="440" y="159"/>
                    <a:pt x="439" y="160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5" y="169"/>
                    <a:pt x="436" y="171"/>
                    <a:pt x="437" y="173"/>
                  </a:cubicBezTo>
                  <a:cubicBezTo>
                    <a:pt x="446" y="172"/>
                    <a:pt x="446" y="172"/>
                    <a:pt x="446" y="172"/>
                  </a:cubicBezTo>
                  <a:cubicBezTo>
                    <a:pt x="447" y="171"/>
                    <a:pt x="448" y="172"/>
                    <a:pt x="449" y="173"/>
                  </a:cubicBezTo>
                  <a:cubicBezTo>
                    <a:pt x="449" y="173"/>
                    <a:pt x="449" y="173"/>
                    <a:pt x="449" y="173"/>
                  </a:cubicBezTo>
                  <a:cubicBezTo>
                    <a:pt x="449" y="174"/>
                    <a:pt x="448" y="175"/>
                    <a:pt x="448" y="175"/>
                  </a:cubicBezTo>
                  <a:cubicBezTo>
                    <a:pt x="440" y="180"/>
                    <a:pt x="440" y="180"/>
                    <a:pt x="440" y="180"/>
                  </a:cubicBezTo>
                  <a:cubicBezTo>
                    <a:pt x="441" y="183"/>
                    <a:pt x="441" y="185"/>
                    <a:pt x="441" y="187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2" y="188"/>
                    <a:pt x="453" y="189"/>
                    <a:pt x="453" y="190"/>
                  </a:cubicBezTo>
                  <a:cubicBezTo>
                    <a:pt x="453" y="190"/>
                    <a:pt x="453" y="190"/>
                    <a:pt x="453" y="190"/>
                  </a:cubicBezTo>
                  <a:cubicBezTo>
                    <a:pt x="453" y="191"/>
                    <a:pt x="452" y="192"/>
                    <a:pt x="45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4"/>
            <p:cNvSpPr>
              <a:spLocks noChangeArrowheads="1"/>
            </p:cNvSpPr>
            <p:nvPr/>
          </p:nvSpPr>
          <p:spPr bwMode="auto">
            <a:xfrm>
              <a:off x="-1333500" y="3128963"/>
              <a:ext cx="77788" cy="7937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-1423988" y="2082800"/>
              <a:ext cx="889000" cy="357188"/>
            </a:xfrm>
            <a:custGeom>
              <a:avLst/>
              <a:gdLst>
                <a:gd name="T0" fmla="*/ 218 w 237"/>
                <a:gd name="T1" fmla="*/ 95 h 95"/>
                <a:gd name="T2" fmla="*/ 217 w 237"/>
                <a:gd name="T3" fmla="*/ 94 h 95"/>
                <a:gd name="T4" fmla="*/ 234 w 237"/>
                <a:gd name="T5" fmla="*/ 82 h 95"/>
                <a:gd name="T6" fmla="*/ 237 w 237"/>
                <a:gd name="T7" fmla="*/ 79 h 95"/>
                <a:gd name="T8" fmla="*/ 236 w 237"/>
                <a:gd name="T9" fmla="*/ 77 h 95"/>
                <a:gd name="T10" fmla="*/ 231 w 237"/>
                <a:gd name="T11" fmla="*/ 75 h 95"/>
                <a:gd name="T12" fmla="*/ 211 w 237"/>
                <a:gd name="T13" fmla="*/ 78 h 95"/>
                <a:gd name="T14" fmla="*/ 203 w 237"/>
                <a:gd name="T15" fmla="*/ 66 h 95"/>
                <a:gd name="T16" fmla="*/ 216 w 237"/>
                <a:gd name="T17" fmla="*/ 49 h 95"/>
                <a:gd name="T18" fmla="*/ 217 w 237"/>
                <a:gd name="T19" fmla="*/ 46 h 95"/>
                <a:gd name="T20" fmla="*/ 216 w 237"/>
                <a:gd name="T21" fmla="*/ 44 h 95"/>
                <a:gd name="T22" fmla="*/ 211 w 237"/>
                <a:gd name="T23" fmla="*/ 43 h 95"/>
                <a:gd name="T24" fmla="*/ 192 w 237"/>
                <a:gd name="T25" fmla="*/ 53 h 95"/>
                <a:gd name="T26" fmla="*/ 181 w 237"/>
                <a:gd name="T27" fmla="*/ 43 h 95"/>
                <a:gd name="T28" fmla="*/ 188 w 237"/>
                <a:gd name="T29" fmla="*/ 24 h 95"/>
                <a:gd name="T30" fmla="*/ 189 w 237"/>
                <a:gd name="T31" fmla="*/ 22 h 95"/>
                <a:gd name="T32" fmla="*/ 187 w 237"/>
                <a:gd name="T33" fmla="*/ 18 h 95"/>
                <a:gd name="T34" fmla="*/ 181 w 237"/>
                <a:gd name="T35" fmla="*/ 20 h 95"/>
                <a:gd name="T36" fmla="*/ 167 w 237"/>
                <a:gd name="T37" fmla="*/ 34 h 95"/>
                <a:gd name="T38" fmla="*/ 153 w 237"/>
                <a:gd name="T39" fmla="*/ 28 h 95"/>
                <a:gd name="T40" fmla="*/ 154 w 237"/>
                <a:gd name="T41" fmla="*/ 8 h 95"/>
                <a:gd name="T42" fmla="*/ 154 w 237"/>
                <a:gd name="T43" fmla="*/ 7 h 95"/>
                <a:gd name="T44" fmla="*/ 151 w 237"/>
                <a:gd name="T45" fmla="*/ 3 h 95"/>
                <a:gd name="T46" fmla="*/ 146 w 237"/>
                <a:gd name="T47" fmla="*/ 6 h 95"/>
                <a:gd name="T48" fmla="*/ 137 w 237"/>
                <a:gd name="T49" fmla="*/ 24 h 95"/>
                <a:gd name="T50" fmla="*/ 122 w 237"/>
                <a:gd name="T51" fmla="*/ 23 h 95"/>
                <a:gd name="T52" fmla="*/ 116 w 237"/>
                <a:gd name="T53" fmla="*/ 4 h 95"/>
                <a:gd name="T54" fmla="*/ 112 w 237"/>
                <a:gd name="T55" fmla="*/ 0 h 95"/>
                <a:gd name="T56" fmla="*/ 108 w 237"/>
                <a:gd name="T57" fmla="*/ 4 h 95"/>
                <a:gd name="T58" fmla="*/ 108 w 237"/>
                <a:gd name="T59" fmla="*/ 4 h 95"/>
                <a:gd name="T60" fmla="*/ 105 w 237"/>
                <a:gd name="T61" fmla="*/ 24 h 95"/>
                <a:gd name="T62" fmla="*/ 91 w 237"/>
                <a:gd name="T63" fmla="*/ 28 h 95"/>
                <a:gd name="T64" fmla="*/ 79 w 237"/>
                <a:gd name="T65" fmla="*/ 11 h 95"/>
                <a:gd name="T66" fmla="*/ 74 w 237"/>
                <a:gd name="T67" fmla="*/ 9 h 95"/>
                <a:gd name="T68" fmla="*/ 71 w 237"/>
                <a:gd name="T69" fmla="*/ 12 h 95"/>
                <a:gd name="T70" fmla="*/ 72 w 237"/>
                <a:gd name="T71" fmla="*/ 14 h 95"/>
                <a:gd name="T72" fmla="*/ 75 w 237"/>
                <a:gd name="T73" fmla="*/ 34 h 95"/>
                <a:gd name="T74" fmla="*/ 63 w 237"/>
                <a:gd name="T75" fmla="*/ 42 h 95"/>
                <a:gd name="T76" fmla="*/ 46 w 237"/>
                <a:gd name="T77" fmla="*/ 29 h 95"/>
                <a:gd name="T78" fmla="*/ 41 w 237"/>
                <a:gd name="T79" fmla="*/ 29 h 95"/>
                <a:gd name="T80" fmla="*/ 39 w 237"/>
                <a:gd name="T81" fmla="*/ 32 h 95"/>
                <a:gd name="T82" fmla="*/ 40 w 237"/>
                <a:gd name="T83" fmla="*/ 34 h 95"/>
                <a:gd name="T84" fmla="*/ 49 w 237"/>
                <a:gd name="T85" fmla="*/ 53 h 95"/>
                <a:gd name="T86" fmla="*/ 40 w 237"/>
                <a:gd name="T87" fmla="*/ 64 h 95"/>
                <a:gd name="T88" fmla="*/ 21 w 237"/>
                <a:gd name="T89" fmla="*/ 57 h 95"/>
                <a:gd name="T90" fmla="*/ 15 w 237"/>
                <a:gd name="T91" fmla="*/ 58 h 95"/>
                <a:gd name="T92" fmla="*/ 14 w 237"/>
                <a:gd name="T93" fmla="*/ 60 h 95"/>
                <a:gd name="T94" fmla="*/ 16 w 237"/>
                <a:gd name="T95" fmla="*/ 64 h 95"/>
                <a:gd name="T96" fmla="*/ 31 w 237"/>
                <a:gd name="T97" fmla="*/ 78 h 95"/>
                <a:gd name="T98" fmla="*/ 25 w 237"/>
                <a:gd name="T99" fmla="*/ 92 h 95"/>
                <a:gd name="T100" fmla="*/ 5 w 237"/>
                <a:gd name="T101" fmla="*/ 91 h 95"/>
                <a:gd name="T102" fmla="*/ 0 w 237"/>
                <a:gd name="T103" fmla="*/ 94 h 95"/>
                <a:gd name="T104" fmla="*/ 0 w 237"/>
                <a:gd name="T105" fmla="*/ 95 h 95"/>
                <a:gd name="T106" fmla="*/ 218 w 237"/>
                <a:gd name="T10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95">
                  <a:moveTo>
                    <a:pt x="218" y="95"/>
                  </a:moveTo>
                  <a:cubicBezTo>
                    <a:pt x="218" y="95"/>
                    <a:pt x="217" y="94"/>
                    <a:pt x="217" y="94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6" y="82"/>
                    <a:pt x="237" y="80"/>
                    <a:pt x="237" y="79"/>
                  </a:cubicBezTo>
                  <a:cubicBezTo>
                    <a:pt x="237" y="78"/>
                    <a:pt x="236" y="78"/>
                    <a:pt x="236" y="77"/>
                  </a:cubicBezTo>
                  <a:cubicBezTo>
                    <a:pt x="235" y="75"/>
                    <a:pt x="233" y="74"/>
                    <a:pt x="231" y="75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4"/>
                    <a:pt x="206" y="70"/>
                    <a:pt x="203" y="66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17" y="49"/>
                    <a:pt x="217" y="48"/>
                    <a:pt x="217" y="46"/>
                  </a:cubicBezTo>
                  <a:cubicBezTo>
                    <a:pt x="217" y="46"/>
                    <a:pt x="217" y="45"/>
                    <a:pt x="216" y="44"/>
                  </a:cubicBezTo>
                  <a:cubicBezTo>
                    <a:pt x="215" y="42"/>
                    <a:pt x="212" y="42"/>
                    <a:pt x="211" y="4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9" y="49"/>
                    <a:pt x="185" y="46"/>
                    <a:pt x="181" y="43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188" y="23"/>
                    <a:pt x="189" y="22"/>
                    <a:pt x="189" y="22"/>
                  </a:cubicBezTo>
                  <a:cubicBezTo>
                    <a:pt x="189" y="20"/>
                    <a:pt x="188" y="19"/>
                    <a:pt x="187" y="18"/>
                  </a:cubicBezTo>
                  <a:cubicBezTo>
                    <a:pt x="185" y="17"/>
                    <a:pt x="182" y="18"/>
                    <a:pt x="181" y="20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2" y="32"/>
                    <a:pt x="158" y="30"/>
                    <a:pt x="153" y="2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7"/>
                    <a:pt x="154" y="7"/>
                  </a:cubicBezTo>
                  <a:cubicBezTo>
                    <a:pt x="154" y="5"/>
                    <a:pt x="153" y="4"/>
                    <a:pt x="151" y="3"/>
                  </a:cubicBezTo>
                  <a:cubicBezTo>
                    <a:pt x="149" y="3"/>
                    <a:pt x="146" y="4"/>
                    <a:pt x="146" y="6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2" y="24"/>
                    <a:pt x="127" y="23"/>
                    <a:pt x="122" y="23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1"/>
                    <a:pt x="114" y="0"/>
                    <a:pt x="112" y="0"/>
                  </a:cubicBezTo>
                  <a:cubicBezTo>
                    <a:pt x="110" y="0"/>
                    <a:pt x="108" y="2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0" y="25"/>
                    <a:pt x="95" y="26"/>
                    <a:pt x="91" y="28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9"/>
                    <a:pt x="76" y="8"/>
                    <a:pt x="74" y="9"/>
                  </a:cubicBezTo>
                  <a:cubicBezTo>
                    <a:pt x="72" y="9"/>
                    <a:pt x="71" y="11"/>
                    <a:pt x="71" y="12"/>
                  </a:cubicBezTo>
                  <a:cubicBezTo>
                    <a:pt x="71" y="13"/>
                    <a:pt x="72" y="13"/>
                    <a:pt x="72" y="1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1" y="36"/>
                    <a:pt x="66" y="39"/>
                    <a:pt x="63" y="42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2" y="27"/>
                    <a:pt x="41" y="29"/>
                  </a:cubicBezTo>
                  <a:cubicBezTo>
                    <a:pt x="40" y="30"/>
                    <a:pt x="39" y="31"/>
                    <a:pt x="39" y="32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6" y="56"/>
                    <a:pt x="43" y="60"/>
                    <a:pt x="40" y="6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6"/>
                    <a:pt x="16" y="56"/>
                    <a:pt x="15" y="58"/>
                  </a:cubicBezTo>
                  <a:cubicBezTo>
                    <a:pt x="15" y="59"/>
                    <a:pt x="14" y="60"/>
                    <a:pt x="14" y="60"/>
                  </a:cubicBezTo>
                  <a:cubicBezTo>
                    <a:pt x="14" y="62"/>
                    <a:pt x="15" y="63"/>
                    <a:pt x="16" y="64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9" y="82"/>
                    <a:pt x="27" y="87"/>
                    <a:pt x="2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0" y="92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lnTo>
                    <a:pt x="21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6" name="Freeform 89"/>
          <p:cNvSpPr>
            <a:spLocks noEditPoints="1"/>
          </p:cNvSpPr>
          <p:nvPr/>
        </p:nvSpPr>
        <p:spPr bwMode="black">
          <a:xfrm>
            <a:off x="1600779" y="1944847"/>
            <a:ext cx="684731" cy="440664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35" tIns="30867" rIns="61735" bIns="3086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4166956" y="790257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buClrTx/>
            </a:pPr>
            <a:r>
              <a:rPr lang="en-US" sz="2000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Datei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8" name="等腰三角形 67"/>
          <p:cNvSpPr/>
          <p:nvPr/>
        </p:nvSpPr>
        <p:spPr>
          <a:xfrm rot="5400000">
            <a:off x="4166956" y="1579075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buClrTx/>
            </a:pPr>
            <a:r>
              <a:rPr 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4172110" y="2368637"/>
            <a:ext cx="781878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buClrTx/>
            </a:pPr>
            <a:r>
              <a:rPr lang="en-US" altLang="zh-CN" sz="20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Lambda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0" name="等腰三角形 69"/>
          <p:cNvSpPr/>
          <p:nvPr/>
        </p:nvSpPr>
        <p:spPr>
          <a:xfrm rot="5400000">
            <a:off x="4166956" y="3155668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975" y="245938"/>
                </a:lnTo>
                <a:lnTo>
                  <a:pt x="396619" y="0"/>
                </a:lnTo>
                <a:lnTo>
                  <a:pt x="539263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buClrTx/>
            </a:pPr>
            <a:r>
              <a:rPr lang="en-US" altLang="zh-CN" sz="2000" kern="1200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Dynamodb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311230" y="1277067"/>
            <a:ext cx="3888432" cy="170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"attendance": {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 dirty="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Ashkan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 dirty="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2024-08-08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       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true_percentage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 dirty="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87.10 %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 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false_percentage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 dirty="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12.90 %</a:t>
            </a: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 }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+ </a:t>
            </a:r>
            <a:r>
              <a:rPr lang="en-US" dirty="0">
                <a:solidFill>
                  <a:srgbClr val="EA99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Pause</a:t>
            </a:r>
          </a:p>
          <a:p>
            <a:pPr lvl="0">
              <a:lnSpc>
                <a:spcPct val="130000"/>
              </a:lnSpc>
              <a:defRPr/>
            </a:pPr>
            <a:endParaRPr lang="en-US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311230" y="2759972"/>
            <a:ext cx="388843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dirty="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55ixs3z8q0.execute-api.eu-central-1.amazonaws.com/st</a:t>
            </a:r>
            <a:endParaRPr lang="en-US" dirty="0">
              <a:solidFill>
                <a:srgbClr val="A4C2F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11230" y="3549534"/>
            <a:ext cx="388843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de-DE" dirty="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Lambda</a:t>
            </a:r>
            <a:r>
              <a:rPr lang="de-D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-Funktion</a:t>
            </a:r>
            <a:r>
              <a:rPr lang="de-DE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: Bereitet </a:t>
            </a:r>
            <a:r>
              <a:rPr lang="de-DE" sz="16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de-DE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-Daten vor und </a:t>
            </a:r>
            <a:r>
              <a:rPr lang="de-DE" sz="1600" dirty="0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speichert </a:t>
            </a:r>
            <a:r>
              <a:rPr lang="de-DE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sie in </a:t>
            </a:r>
            <a:r>
              <a:rPr lang="de-DE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DynamoDB</a:t>
            </a:r>
            <a:r>
              <a:rPr lang="de-DE" sz="16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311230" y="4346108"/>
            <a:ext cx="38884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dirty="0" err="1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Tabellen</a:t>
            </a:r>
            <a:r>
              <a:rPr lang="en-US" dirty="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:name , date , true percentage , false percentage , pause start , pause end 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10343678" y="2165179"/>
            <a:ext cx="288032" cy="2715249"/>
          </a:xfrm>
          <a:prstGeom prst="rightBrac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631710" y="3332174"/>
            <a:ext cx="1694284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buClrTx/>
            </a:pPr>
            <a:r>
              <a:rPr lang="en-US" sz="1700" dirty="0" err="1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Datenprozess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1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2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1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6" grpId="0"/>
      <p:bldP spid="87" grpId="0"/>
      <p:bldP spid="88" grpId="0"/>
      <p:bldP spid="89" grpId="0"/>
      <p:bldP spid="3" grpId="0" animBg="1"/>
      <p:bldP spid="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5875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988840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9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96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O" descr="D:\360data\重要数据\桌面\234.png">
            <a:extLst>
              <a:ext uri="{FF2B5EF4-FFF2-40B4-BE49-F238E27FC236}">
                <a16:creationId xmlns:a16="http://schemas.microsoft.com/office/drawing/2014/main" id="{9D9A0F0A-1B25-04DE-86DB-73B61DC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71" y="217105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9704E-6 2.59259E-6 L 0.25003 2.5925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-1.11111E-6 L -0.00169 0.196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3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65154" y="3862497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963517" y="964161"/>
            <a:ext cx="3758631" cy="492248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960"/>
                </a:moveTo>
                <a:lnTo>
                  <a:pt x="974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6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0" rIns="91425" bIns="68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1175657" y="1195300"/>
            <a:ext cx="3337993" cy="4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unserer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Anwendung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keine</a:t>
            </a:r>
            <a:r>
              <a:rPr lang="en-US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Bilddateien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weitergeleitet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Gesichtserkennung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wird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sz="2400" dirty="0" err="1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Binärformat</a:t>
            </a:r>
            <a:r>
              <a:rPr lang="en-US" sz="2400" dirty="0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gespeichert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sowohl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Gesichtserkennung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auch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Anwesenheitsüberwachung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erfolgen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vollständig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lokal</a:t>
            </a:r>
            <a:r>
              <a:rPr lang="en-US" sz="23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ohne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dass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außerhalb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 Systems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übertragen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5062005" y="4653136"/>
            <a:ext cx="5189126" cy="1233513"/>
          </a:xfrm>
          <a:custGeom>
            <a:avLst/>
            <a:gdLst/>
            <a:ahLst/>
            <a:cxnLst/>
            <a:rect l="l" t="t" r="r" b="b"/>
            <a:pathLst>
              <a:path w="5189126" h="1233513" extrusionOk="0">
                <a:moveTo>
                  <a:pt x="5189123" y="616756"/>
                </a:moveTo>
                <a:lnTo>
                  <a:pt x="4572367" y="1233512"/>
                </a:lnTo>
                <a:lnTo>
                  <a:pt x="5189123" y="1233512"/>
                </a:lnTo>
                <a:close/>
                <a:moveTo>
                  <a:pt x="0" y="0"/>
                </a:moveTo>
                <a:lnTo>
                  <a:pt x="5189126" y="0"/>
                </a:lnTo>
                <a:lnTo>
                  <a:pt x="5189126" y="1233513"/>
                </a:lnTo>
                <a:lnTo>
                  <a:pt x="0" y="1233513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396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Datenschutz</a:t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6" name="Google Shape;346;p23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 descr="A blue lock and a ge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9165" y="4590806"/>
            <a:ext cx="1585873" cy="136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2000" y="964150"/>
            <a:ext cx="5189125" cy="3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Freeform 12"/>
          <p:cNvSpPr>
            <a:spLocks noEditPoints="1"/>
          </p:cNvSpPr>
          <p:nvPr/>
        </p:nvSpPr>
        <p:spPr bwMode="auto">
          <a:xfrm>
            <a:off x="4820991" y="2117896"/>
            <a:ext cx="6441368" cy="2597516"/>
          </a:xfrm>
          <a:custGeom>
            <a:avLst/>
            <a:gdLst>
              <a:gd name="T0" fmla="*/ 530 w 1451"/>
              <a:gd name="T1" fmla="*/ 468 h 585"/>
              <a:gd name="T2" fmla="*/ 868 w 1451"/>
              <a:gd name="T3" fmla="*/ 403 h 585"/>
              <a:gd name="T4" fmla="*/ 1245 w 1451"/>
              <a:gd name="T5" fmla="*/ 365 h 585"/>
              <a:gd name="T6" fmla="*/ 1315 w 1451"/>
              <a:gd name="T7" fmla="*/ 388 h 585"/>
              <a:gd name="T8" fmla="*/ 1196 w 1451"/>
              <a:gd name="T9" fmla="*/ 328 h 585"/>
              <a:gd name="T10" fmla="*/ 1228 w 1451"/>
              <a:gd name="T11" fmla="*/ 322 h 585"/>
              <a:gd name="T12" fmla="*/ 1218 w 1451"/>
              <a:gd name="T13" fmla="*/ 277 h 585"/>
              <a:gd name="T14" fmla="*/ 417 w 1451"/>
              <a:gd name="T15" fmla="*/ 269 h 585"/>
              <a:gd name="T16" fmla="*/ 351 w 1451"/>
              <a:gd name="T17" fmla="*/ 231 h 585"/>
              <a:gd name="T18" fmla="*/ 364 w 1451"/>
              <a:gd name="T19" fmla="*/ 263 h 585"/>
              <a:gd name="T20" fmla="*/ 413 w 1451"/>
              <a:gd name="T21" fmla="*/ 195 h 585"/>
              <a:gd name="T22" fmla="*/ 427 w 1451"/>
              <a:gd name="T23" fmla="*/ 308 h 585"/>
              <a:gd name="T24" fmla="*/ 1095 w 1451"/>
              <a:gd name="T25" fmla="*/ 257 h 585"/>
              <a:gd name="T26" fmla="*/ 1295 w 1451"/>
              <a:gd name="T27" fmla="*/ 195 h 585"/>
              <a:gd name="T28" fmla="*/ 786 w 1451"/>
              <a:gd name="T29" fmla="*/ 183 h 585"/>
              <a:gd name="T30" fmla="*/ 864 w 1451"/>
              <a:gd name="T31" fmla="*/ 160 h 585"/>
              <a:gd name="T32" fmla="*/ 709 w 1451"/>
              <a:gd name="T33" fmla="*/ 109 h 585"/>
              <a:gd name="T34" fmla="*/ 506 w 1451"/>
              <a:gd name="T35" fmla="*/ 54 h 585"/>
              <a:gd name="T36" fmla="*/ 940 w 1451"/>
              <a:gd name="T37" fmla="*/ 160 h 585"/>
              <a:gd name="T38" fmla="*/ 753 w 1451"/>
              <a:gd name="T39" fmla="*/ 89 h 585"/>
              <a:gd name="T40" fmla="*/ 788 w 1451"/>
              <a:gd name="T41" fmla="*/ 69 h 585"/>
              <a:gd name="T42" fmla="*/ 761 w 1451"/>
              <a:gd name="T43" fmla="*/ 114 h 585"/>
              <a:gd name="T44" fmla="*/ 815 w 1451"/>
              <a:gd name="T45" fmla="*/ 180 h 585"/>
              <a:gd name="T46" fmla="*/ 949 w 1451"/>
              <a:gd name="T47" fmla="*/ 177 h 585"/>
              <a:gd name="T48" fmla="*/ 935 w 1451"/>
              <a:gd name="T49" fmla="*/ 46 h 585"/>
              <a:gd name="T50" fmla="*/ 834 w 1451"/>
              <a:gd name="T51" fmla="*/ 12 h 585"/>
              <a:gd name="T52" fmla="*/ 628 w 1451"/>
              <a:gd name="T53" fmla="*/ 12 h 585"/>
              <a:gd name="T54" fmla="*/ 557 w 1451"/>
              <a:gd name="T55" fmla="*/ 86 h 585"/>
              <a:gd name="T56" fmla="*/ 1324 w 1451"/>
              <a:gd name="T57" fmla="*/ 527 h 585"/>
              <a:gd name="T58" fmla="*/ 1432 w 1451"/>
              <a:gd name="T59" fmla="*/ 502 h 585"/>
              <a:gd name="T60" fmla="*/ 1256 w 1451"/>
              <a:gd name="T61" fmla="*/ 408 h 585"/>
              <a:gd name="T62" fmla="*/ 430 w 1451"/>
              <a:gd name="T63" fmla="*/ 422 h 585"/>
              <a:gd name="T64" fmla="*/ 1320 w 1451"/>
              <a:gd name="T65" fmla="*/ 391 h 585"/>
              <a:gd name="T66" fmla="*/ 959 w 1451"/>
              <a:gd name="T67" fmla="*/ 271 h 585"/>
              <a:gd name="T68" fmla="*/ 892 w 1451"/>
              <a:gd name="T69" fmla="*/ 291 h 585"/>
              <a:gd name="T70" fmla="*/ 883 w 1451"/>
              <a:gd name="T71" fmla="*/ 374 h 585"/>
              <a:gd name="T72" fmla="*/ 701 w 1451"/>
              <a:gd name="T73" fmla="*/ 203 h 585"/>
              <a:gd name="T74" fmla="*/ 959 w 1451"/>
              <a:gd name="T75" fmla="*/ 271 h 585"/>
              <a:gd name="T76" fmla="*/ 1296 w 1451"/>
              <a:gd name="T77" fmla="*/ 191 h 585"/>
              <a:gd name="T78" fmla="*/ 1302 w 1451"/>
              <a:gd name="T79" fmla="*/ 126 h 585"/>
              <a:gd name="T80" fmla="*/ 1389 w 1451"/>
              <a:gd name="T81" fmla="*/ 94 h 585"/>
              <a:gd name="T82" fmla="*/ 378 w 1451"/>
              <a:gd name="T83" fmla="*/ 83 h 585"/>
              <a:gd name="T84" fmla="*/ 242 w 1451"/>
              <a:gd name="T85" fmla="*/ 48 h 585"/>
              <a:gd name="T86" fmla="*/ 218 w 1451"/>
              <a:gd name="T87" fmla="*/ 182 h 585"/>
              <a:gd name="T88" fmla="*/ 410 w 1451"/>
              <a:gd name="T89" fmla="*/ 169 h 585"/>
              <a:gd name="T90" fmla="*/ 416 w 1451"/>
              <a:gd name="T91" fmla="*/ 160 h 585"/>
              <a:gd name="T92" fmla="*/ 359 w 1451"/>
              <a:gd name="T93" fmla="*/ 151 h 585"/>
              <a:gd name="T94" fmla="*/ 277 w 1451"/>
              <a:gd name="T95" fmla="*/ 106 h 585"/>
              <a:gd name="T96" fmla="*/ 74 w 1451"/>
              <a:gd name="T97" fmla="*/ 54 h 585"/>
              <a:gd name="T98" fmla="*/ 79 w 1451"/>
              <a:gd name="T99" fmla="*/ 114 h 585"/>
              <a:gd name="T100" fmla="*/ 432 w 1451"/>
              <a:gd name="T101" fmla="*/ 168 h 585"/>
              <a:gd name="T102" fmla="*/ 381 w 1451"/>
              <a:gd name="T103" fmla="*/ 120 h 585"/>
              <a:gd name="T104" fmla="*/ 292 w 1451"/>
              <a:gd name="T105" fmla="*/ 60 h 585"/>
              <a:gd name="T106" fmla="*/ 381 w 1451"/>
              <a:gd name="T107" fmla="*/ 40 h 585"/>
              <a:gd name="T108" fmla="*/ 470 w 1451"/>
              <a:gd name="T109" fmla="*/ 69 h 585"/>
              <a:gd name="T110" fmla="*/ 1025 w 1451"/>
              <a:gd name="T111" fmla="*/ 163 h 585"/>
              <a:gd name="T112" fmla="*/ 1412 w 1451"/>
              <a:gd name="T113" fmla="*/ 63 h 585"/>
              <a:gd name="T114" fmla="*/ 1158 w 1451"/>
              <a:gd name="T115" fmla="*/ 43 h 585"/>
              <a:gd name="T116" fmla="*/ 1223 w 1451"/>
              <a:gd name="T117" fmla="*/ 185 h 585"/>
              <a:gd name="T118" fmla="*/ 1296 w 1451"/>
              <a:gd name="T119" fmla="*/ 46 h 585"/>
              <a:gd name="T120" fmla="*/ 348 w 1451"/>
              <a:gd name="T121" fmla="*/ 26 h 585"/>
              <a:gd name="T122" fmla="*/ 976 w 1451"/>
              <a:gd name="T123" fmla="*/ 9 h 585"/>
              <a:gd name="T124" fmla="*/ 457 w 1451"/>
              <a:gd name="T125" fmla="*/ 12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1" h="585">
                <a:moveTo>
                  <a:pt x="514" y="493"/>
                </a:moveTo>
                <a:cubicBezTo>
                  <a:pt x="514" y="493"/>
                  <a:pt x="514" y="493"/>
                  <a:pt x="514" y="493"/>
                </a:cubicBezTo>
                <a:cubicBezTo>
                  <a:pt x="514" y="493"/>
                  <a:pt x="514" y="493"/>
                  <a:pt x="514" y="493"/>
                </a:cubicBezTo>
                <a:moveTo>
                  <a:pt x="541" y="453"/>
                </a:moveTo>
                <a:cubicBezTo>
                  <a:pt x="541" y="453"/>
                  <a:pt x="541" y="453"/>
                  <a:pt x="541" y="453"/>
                </a:cubicBezTo>
                <a:moveTo>
                  <a:pt x="546" y="450"/>
                </a:moveTo>
                <a:cubicBezTo>
                  <a:pt x="544" y="453"/>
                  <a:pt x="544" y="453"/>
                  <a:pt x="544" y="453"/>
                </a:cubicBezTo>
                <a:cubicBezTo>
                  <a:pt x="546" y="450"/>
                  <a:pt x="546" y="450"/>
                  <a:pt x="546" y="450"/>
                </a:cubicBezTo>
                <a:moveTo>
                  <a:pt x="927" y="408"/>
                </a:moveTo>
                <a:cubicBezTo>
                  <a:pt x="924" y="408"/>
                  <a:pt x="924" y="408"/>
                  <a:pt x="924" y="408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3" y="422"/>
                  <a:pt x="913" y="422"/>
                  <a:pt x="913" y="422"/>
                </a:cubicBezTo>
                <a:cubicBezTo>
                  <a:pt x="905" y="422"/>
                  <a:pt x="905" y="422"/>
                  <a:pt x="905" y="422"/>
                </a:cubicBezTo>
                <a:cubicBezTo>
                  <a:pt x="905" y="436"/>
                  <a:pt x="905" y="436"/>
                  <a:pt x="905" y="436"/>
                </a:cubicBezTo>
                <a:cubicBezTo>
                  <a:pt x="905" y="443"/>
                  <a:pt x="903" y="442"/>
                  <a:pt x="900" y="448"/>
                </a:cubicBezTo>
                <a:cubicBezTo>
                  <a:pt x="905" y="462"/>
                  <a:pt x="905" y="462"/>
                  <a:pt x="905" y="462"/>
                </a:cubicBezTo>
                <a:cubicBezTo>
                  <a:pt x="927" y="456"/>
                  <a:pt x="916" y="448"/>
                  <a:pt x="927" y="430"/>
                </a:cubicBezTo>
                <a:cubicBezTo>
                  <a:pt x="927" y="422"/>
                  <a:pt x="927" y="422"/>
                  <a:pt x="927" y="422"/>
                </a:cubicBezTo>
                <a:cubicBezTo>
                  <a:pt x="930" y="419"/>
                  <a:pt x="930" y="419"/>
                  <a:pt x="930" y="419"/>
                </a:cubicBezTo>
                <a:cubicBezTo>
                  <a:pt x="927" y="422"/>
                  <a:pt x="927" y="422"/>
                  <a:pt x="927" y="422"/>
                </a:cubicBezTo>
                <a:cubicBezTo>
                  <a:pt x="930" y="419"/>
                  <a:pt x="930" y="419"/>
                  <a:pt x="930" y="419"/>
                </a:cubicBezTo>
                <a:cubicBezTo>
                  <a:pt x="930" y="416"/>
                  <a:pt x="930" y="416"/>
                  <a:pt x="930" y="416"/>
                </a:cubicBezTo>
                <a:cubicBezTo>
                  <a:pt x="927" y="408"/>
                  <a:pt x="927" y="408"/>
                  <a:pt x="927" y="408"/>
                </a:cubicBezTo>
                <a:moveTo>
                  <a:pt x="927" y="408"/>
                </a:moveTo>
                <a:cubicBezTo>
                  <a:pt x="924" y="408"/>
                  <a:pt x="924" y="408"/>
                  <a:pt x="924" y="408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3" y="422"/>
                  <a:pt x="913" y="422"/>
                  <a:pt x="913" y="422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24" y="408"/>
                  <a:pt x="924" y="408"/>
                  <a:pt x="924" y="408"/>
                </a:cubicBezTo>
                <a:cubicBezTo>
                  <a:pt x="927" y="408"/>
                  <a:pt x="927" y="408"/>
                  <a:pt x="927" y="408"/>
                </a:cubicBezTo>
                <a:moveTo>
                  <a:pt x="927" y="408"/>
                </a:moveTo>
                <a:cubicBezTo>
                  <a:pt x="930" y="416"/>
                  <a:pt x="930" y="416"/>
                  <a:pt x="930" y="416"/>
                </a:cubicBezTo>
                <a:cubicBezTo>
                  <a:pt x="927" y="408"/>
                  <a:pt x="927" y="408"/>
                  <a:pt x="927" y="408"/>
                </a:cubicBezTo>
                <a:moveTo>
                  <a:pt x="574" y="405"/>
                </a:moveTo>
                <a:cubicBezTo>
                  <a:pt x="571" y="408"/>
                  <a:pt x="571" y="408"/>
                  <a:pt x="571" y="408"/>
                </a:cubicBezTo>
                <a:cubicBezTo>
                  <a:pt x="574" y="405"/>
                  <a:pt x="574" y="405"/>
                  <a:pt x="574" y="405"/>
                </a:cubicBezTo>
                <a:moveTo>
                  <a:pt x="585" y="391"/>
                </a:moveTo>
                <a:cubicBezTo>
                  <a:pt x="483" y="391"/>
                  <a:pt x="483" y="391"/>
                  <a:pt x="483" y="391"/>
                </a:cubicBezTo>
                <a:cubicBezTo>
                  <a:pt x="483" y="519"/>
                  <a:pt x="483" y="519"/>
                  <a:pt x="483" y="519"/>
                </a:cubicBezTo>
                <a:cubicBezTo>
                  <a:pt x="487" y="519"/>
                  <a:pt x="487" y="519"/>
                  <a:pt x="487" y="519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87" y="519"/>
                  <a:pt x="487" y="519"/>
                  <a:pt x="487" y="51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8" y="511"/>
                  <a:pt x="498" y="511"/>
                  <a:pt x="498" y="511"/>
                </a:cubicBezTo>
                <a:cubicBezTo>
                  <a:pt x="494" y="502"/>
                  <a:pt x="494" y="502"/>
                  <a:pt x="494" y="502"/>
                </a:cubicBezTo>
                <a:cubicBezTo>
                  <a:pt x="503" y="502"/>
                  <a:pt x="503" y="502"/>
                  <a:pt x="503" y="502"/>
                </a:cubicBezTo>
                <a:cubicBezTo>
                  <a:pt x="508" y="502"/>
                  <a:pt x="508" y="502"/>
                  <a:pt x="508" y="502"/>
                </a:cubicBezTo>
                <a:cubicBezTo>
                  <a:pt x="514" y="493"/>
                  <a:pt x="514" y="493"/>
                  <a:pt x="514" y="493"/>
                </a:cubicBezTo>
                <a:cubicBezTo>
                  <a:pt x="509" y="497"/>
                  <a:pt x="509" y="499"/>
                  <a:pt x="503" y="499"/>
                </a:cubicBezTo>
                <a:cubicBezTo>
                  <a:pt x="489" y="499"/>
                  <a:pt x="489" y="499"/>
                  <a:pt x="489" y="499"/>
                </a:cubicBezTo>
                <a:cubicBezTo>
                  <a:pt x="503" y="499"/>
                  <a:pt x="503" y="499"/>
                  <a:pt x="503" y="499"/>
                </a:cubicBezTo>
                <a:cubicBezTo>
                  <a:pt x="509" y="499"/>
                  <a:pt x="509" y="497"/>
                  <a:pt x="514" y="493"/>
                </a:cubicBezTo>
                <a:cubicBezTo>
                  <a:pt x="522" y="482"/>
                  <a:pt x="522" y="482"/>
                  <a:pt x="522" y="482"/>
                </a:cubicBezTo>
                <a:cubicBezTo>
                  <a:pt x="525" y="477"/>
                  <a:pt x="527" y="477"/>
                  <a:pt x="527" y="470"/>
                </a:cubicBezTo>
                <a:cubicBezTo>
                  <a:pt x="527" y="470"/>
                  <a:pt x="527" y="470"/>
                  <a:pt x="527" y="470"/>
                </a:cubicBezTo>
                <a:cubicBezTo>
                  <a:pt x="527" y="477"/>
                  <a:pt x="525" y="477"/>
                  <a:pt x="522" y="482"/>
                </a:cubicBezTo>
                <a:cubicBezTo>
                  <a:pt x="530" y="476"/>
                  <a:pt x="530" y="476"/>
                  <a:pt x="530" y="476"/>
                </a:cubicBezTo>
                <a:cubicBezTo>
                  <a:pt x="530" y="470"/>
                  <a:pt x="530" y="470"/>
                  <a:pt x="530" y="470"/>
                </a:cubicBezTo>
                <a:cubicBezTo>
                  <a:pt x="530" y="468"/>
                  <a:pt x="530" y="468"/>
                  <a:pt x="530" y="468"/>
                </a:cubicBezTo>
                <a:cubicBezTo>
                  <a:pt x="530" y="462"/>
                  <a:pt x="530" y="462"/>
                  <a:pt x="530" y="462"/>
                </a:cubicBezTo>
                <a:cubicBezTo>
                  <a:pt x="541" y="453"/>
                  <a:pt x="541" y="453"/>
                  <a:pt x="541" y="453"/>
                </a:cubicBezTo>
                <a:cubicBezTo>
                  <a:pt x="536" y="453"/>
                  <a:pt x="536" y="453"/>
                  <a:pt x="536" y="453"/>
                </a:cubicBezTo>
                <a:cubicBezTo>
                  <a:pt x="528" y="462"/>
                  <a:pt x="528" y="462"/>
                  <a:pt x="528" y="462"/>
                </a:cubicBezTo>
                <a:cubicBezTo>
                  <a:pt x="527" y="468"/>
                  <a:pt x="527" y="468"/>
                  <a:pt x="527" y="468"/>
                </a:cubicBezTo>
                <a:cubicBezTo>
                  <a:pt x="528" y="462"/>
                  <a:pt x="528" y="462"/>
                  <a:pt x="528" y="462"/>
                </a:cubicBezTo>
                <a:cubicBezTo>
                  <a:pt x="536" y="453"/>
                  <a:pt x="536" y="453"/>
                  <a:pt x="536" y="453"/>
                </a:cubicBezTo>
                <a:cubicBezTo>
                  <a:pt x="541" y="453"/>
                  <a:pt x="541" y="453"/>
                  <a:pt x="541" y="453"/>
                </a:cubicBezTo>
                <a:cubicBezTo>
                  <a:pt x="544" y="453"/>
                  <a:pt x="544" y="453"/>
                  <a:pt x="544" y="453"/>
                </a:cubicBezTo>
                <a:cubicBezTo>
                  <a:pt x="546" y="450"/>
                  <a:pt x="546" y="450"/>
                  <a:pt x="546" y="450"/>
                </a:cubicBezTo>
                <a:cubicBezTo>
                  <a:pt x="557" y="450"/>
                  <a:pt x="557" y="450"/>
                  <a:pt x="557" y="450"/>
                </a:cubicBezTo>
                <a:cubicBezTo>
                  <a:pt x="571" y="408"/>
                  <a:pt x="571" y="408"/>
                  <a:pt x="571" y="408"/>
                </a:cubicBezTo>
                <a:cubicBezTo>
                  <a:pt x="574" y="405"/>
                  <a:pt x="574" y="405"/>
                  <a:pt x="574" y="405"/>
                </a:cubicBezTo>
                <a:cubicBezTo>
                  <a:pt x="585" y="391"/>
                  <a:pt x="585" y="391"/>
                  <a:pt x="585" y="391"/>
                </a:cubicBezTo>
                <a:cubicBezTo>
                  <a:pt x="585" y="391"/>
                  <a:pt x="585" y="391"/>
                  <a:pt x="585" y="391"/>
                </a:cubicBezTo>
                <a:moveTo>
                  <a:pt x="868" y="414"/>
                </a:moveTo>
                <a:cubicBezTo>
                  <a:pt x="870" y="411"/>
                  <a:pt x="870" y="411"/>
                  <a:pt x="870" y="411"/>
                </a:cubicBezTo>
                <a:cubicBezTo>
                  <a:pt x="870" y="410"/>
                  <a:pt x="870" y="410"/>
                  <a:pt x="870" y="410"/>
                </a:cubicBezTo>
                <a:cubicBezTo>
                  <a:pt x="870" y="410"/>
                  <a:pt x="870" y="410"/>
                  <a:pt x="870" y="410"/>
                </a:cubicBezTo>
                <a:cubicBezTo>
                  <a:pt x="870" y="410"/>
                  <a:pt x="870" y="410"/>
                  <a:pt x="870" y="411"/>
                </a:cubicBezTo>
                <a:cubicBezTo>
                  <a:pt x="868" y="414"/>
                  <a:pt x="868" y="414"/>
                  <a:pt x="868" y="414"/>
                </a:cubicBezTo>
                <a:cubicBezTo>
                  <a:pt x="868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2"/>
                  <a:pt x="866" y="411"/>
                  <a:pt x="866" y="411"/>
                </a:cubicBezTo>
                <a:cubicBezTo>
                  <a:pt x="866" y="411"/>
                  <a:pt x="867" y="412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8" y="414"/>
                  <a:pt x="868" y="414"/>
                </a:cubicBezTo>
                <a:moveTo>
                  <a:pt x="864" y="410"/>
                </a:move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moveTo>
                  <a:pt x="867" y="405"/>
                </a:move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moveTo>
                  <a:pt x="867" y="405"/>
                </a:moveTo>
                <a:cubicBezTo>
                  <a:pt x="867" y="405"/>
                  <a:pt x="867" y="405"/>
                  <a:pt x="868" y="404"/>
                </a:cubicBezTo>
                <a:cubicBezTo>
                  <a:pt x="868" y="404"/>
                  <a:pt x="868" y="404"/>
                  <a:pt x="868" y="404"/>
                </a:cubicBezTo>
                <a:cubicBezTo>
                  <a:pt x="868" y="404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4"/>
                  <a:pt x="868" y="404"/>
                </a:cubicBezTo>
                <a:cubicBezTo>
                  <a:pt x="868" y="404"/>
                  <a:pt x="868" y="404"/>
                  <a:pt x="868" y="404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moveTo>
                  <a:pt x="864" y="405"/>
                </a:moveTo>
                <a:cubicBezTo>
                  <a:pt x="864" y="393"/>
                  <a:pt x="864" y="393"/>
                  <a:pt x="864" y="393"/>
                </a:cubicBezTo>
                <a:cubicBezTo>
                  <a:pt x="864" y="405"/>
                  <a:pt x="864" y="405"/>
                  <a:pt x="864" y="405"/>
                </a:cubicBezTo>
                <a:cubicBezTo>
                  <a:pt x="864" y="405"/>
                  <a:pt x="864" y="405"/>
                  <a:pt x="864" y="405"/>
                </a:cubicBezTo>
                <a:moveTo>
                  <a:pt x="887" y="391"/>
                </a:moveTo>
                <a:cubicBezTo>
                  <a:pt x="780" y="391"/>
                  <a:pt x="780" y="391"/>
                  <a:pt x="780" y="391"/>
                </a:cubicBezTo>
                <a:cubicBezTo>
                  <a:pt x="780" y="392"/>
                  <a:pt x="780" y="394"/>
                  <a:pt x="780" y="396"/>
                </a:cubicBezTo>
                <a:cubicBezTo>
                  <a:pt x="780" y="402"/>
                  <a:pt x="780" y="402"/>
                  <a:pt x="780" y="402"/>
                </a:cubicBezTo>
                <a:cubicBezTo>
                  <a:pt x="780" y="412"/>
                  <a:pt x="775" y="406"/>
                  <a:pt x="775" y="416"/>
                </a:cubicBezTo>
                <a:cubicBezTo>
                  <a:pt x="775" y="425"/>
                  <a:pt x="775" y="425"/>
                  <a:pt x="775" y="425"/>
                </a:cubicBezTo>
                <a:cubicBezTo>
                  <a:pt x="775" y="436"/>
                  <a:pt x="781" y="444"/>
                  <a:pt x="786" y="450"/>
                </a:cubicBezTo>
                <a:cubicBezTo>
                  <a:pt x="786" y="462"/>
                  <a:pt x="800" y="499"/>
                  <a:pt x="807" y="499"/>
                </a:cubicBezTo>
                <a:cubicBezTo>
                  <a:pt x="824" y="499"/>
                  <a:pt x="824" y="499"/>
                  <a:pt x="824" y="499"/>
                </a:cubicBezTo>
                <a:cubicBezTo>
                  <a:pt x="838" y="499"/>
                  <a:pt x="859" y="478"/>
                  <a:pt x="859" y="462"/>
                </a:cubicBezTo>
                <a:cubicBezTo>
                  <a:pt x="862" y="460"/>
                  <a:pt x="870" y="458"/>
                  <a:pt x="870" y="453"/>
                </a:cubicBezTo>
                <a:cubicBezTo>
                  <a:pt x="870" y="446"/>
                  <a:pt x="869" y="445"/>
                  <a:pt x="867" y="439"/>
                </a:cubicBezTo>
                <a:cubicBezTo>
                  <a:pt x="889" y="421"/>
                  <a:pt x="889" y="421"/>
                  <a:pt x="889" y="421"/>
                </a:cubicBezTo>
                <a:cubicBezTo>
                  <a:pt x="889" y="396"/>
                  <a:pt x="889" y="396"/>
                  <a:pt x="889" y="396"/>
                </a:cubicBezTo>
                <a:cubicBezTo>
                  <a:pt x="887" y="391"/>
                  <a:pt x="887" y="391"/>
                  <a:pt x="887" y="391"/>
                </a:cubicBezTo>
                <a:moveTo>
                  <a:pt x="1212" y="388"/>
                </a:moveTo>
                <a:cubicBezTo>
                  <a:pt x="1214" y="391"/>
                  <a:pt x="1214" y="391"/>
                  <a:pt x="1214" y="391"/>
                </a:cubicBezTo>
                <a:cubicBezTo>
                  <a:pt x="1219" y="391"/>
                  <a:pt x="1219" y="391"/>
                  <a:pt x="1219" y="391"/>
                </a:cubicBezTo>
                <a:cubicBezTo>
                  <a:pt x="1220" y="388"/>
                  <a:pt x="1220" y="388"/>
                  <a:pt x="1220" y="388"/>
                </a:cubicBezTo>
                <a:cubicBezTo>
                  <a:pt x="1212" y="388"/>
                  <a:pt x="1212" y="388"/>
                  <a:pt x="1212" y="388"/>
                </a:cubicBezTo>
                <a:moveTo>
                  <a:pt x="1315" y="388"/>
                </a:moveTo>
                <a:cubicBezTo>
                  <a:pt x="1316" y="389"/>
                  <a:pt x="1317" y="390"/>
                  <a:pt x="1317" y="391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15" y="388"/>
                  <a:pt x="1315" y="388"/>
                  <a:pt x="1315" y="388"/>
                </a:cubicBezTo>
                <a:moveTo>
                  <a:pt x="1345" y="371"/>
                </a:moveTo>
                <a:cubicBezTo>
                  <a:pt x="1327" y="377"/>
                  <a:pt x="1327" y="377"/>
                  <a:pt x="1327" y="377"/>
                </a:cubicBezTo>
                <a:cubicBezTo>
                  <a:pt x="1329" y="381"/>
                  <a:pt x="1327" y="382"/>
                  <a:pt x="1334" y="382"/>
                </a:cubicBezTo>
                <a:cubicBezTo>
                  <a:pt x="1339" y="382"/>
                  <a:pt x="1343" y="374"/>
                  <a:pt x="1345" y="371"/>
                </a:cubicBezTo>
                <a:moveTo>
                  <a:pt x="1188" y="368"/>
                </a:moveTo>
                <a:cubicBezTo>
                  <a:pt x="1190" y="371"/>
                  <a:pt x="1190" y="371"/>
                  <a:pt x="1190" y="371"/>
                </a:cubicBezTo>
                <a:cubicBezTo>
                  <a:pt x="1188" y="368"/>
                  <a:pt x="1188" y="368"/>
                  <a:pt x="1188" y="368"/>
                </a:cubicBezTo>
                <a:moveTo>
                  <a:pt x="1237" y="365"/>
                </a:moveTo>
                <a:cubicBezTo>
                  <a:pt x="1237" y="371"/>
                  <a:pt x="1237" y="371"/>
                  <a:pt x="1237" y="371"/>
                </a:cubicBezTo>
                <a:cubicBezTo>
                  <a:pt x="1237" y="365"/>
                  <a:pt x="1237" y="365"/>
                  <a:pt x="1237" y="365"/>
                </a:cubicBezTo>
                <a:moveTo>
                  <a:pt x="1256" y="365"/>
                </a:moveTo>
                <a:cubicBezTo>
                  <a:pt x="1245" y="365"/>
                  <a:pt x="1245" y="365"/>
                  <a:pt x="1245" y="365"/>
                </a:cubicBezTo>
                <a:cubicBezTo>
                  <a:pt x="1248" y="370"/>
                  <a:pt x="1247" y="371"/>
                  <a:pt x="1248" y="371"/>
                </a:cubicBezTo>
                <a:cubicBezTo>
                  <a:pt x="1248" y="371"/>
                  <a:pt x="1248" y="371"/>
                  <a:pt x="1249" y="371"/>
                </a:cubicBezTo>
                <a:cubicBezTo>
                  <a:pt x="1250" y="371"/>
                  <a:pt x="1250" y="370"/>
                  <a:pt x="1252" y="370"/>
                </a:cubicBezTo>
                <a:cubicBezTo>
                  <a:pt x="1253" y="370"/>
                  <a:pt x="1254" y="371"/>
                  <a:pt x="1256" y="371"/>
                </a:cubicBezTo>
                <a:cubicBezTo>
                  <a:pt x="1256" y="365"/>
                  <a:pt x="1256" y="365"/>
                  <a:pt x="1256" y="365"/>
                </a:cubicBezTo>
                <a:moveTo>
                  <a:pt x="1207" y="359"/>
                </a:moveTo>
                <a:cubicBezTo>
                  <a:pt x="1207" y="359"/>
                  <a:pt x="1207" y="359"/>
                  <a:pt x="1207" y="359"/>
                </a:cubicBezTo>
                <a:moveTo>
                  <a:pt x="1212" y="356"/>
                </a:moveTo>
                <a:cubicBezTo>
                  <a:pt x="1209" y="356"/>
                  <a:pt x="1209" y="356"/>
                  <a:pt x="1209" y="356"/>
                </a:cubicBezTo>
                <a:cubicBezTo>
                  <a:pt x="1207" y="359"/>
                  <a:pt x="1207" y="359"/>
                  <a:pt x="1207" y="359"/>
                </a:cubicBezTo>
                <a:cubicBezTo>
                  <a:pt x="1209" y="356"/>
                  <a:pt x="1209" y="356"/>
                  <a:pt x="1209" y="356"/>
                </a:cubicBezTo>
                <a:cubicBezTo>
                  <a:pt x="1207" y="359"/>
                  <a:pt x="1207" y="359"/>
                  <a:pt x="1207" y="359"/>
                </a:cubicBezTo>
                <a:cubicBezTo>
                  <a:pt x="1209" y="374"/>
                  <a:pt x="1209" y="374"/>
                  <a:pt x="1209" y="374"/>
                </a:cubicBezTo>
                <a:cubicBezTo>
                  <a:pt x="1212" y="376"/>
                  <a:pt x="1212" y="376"/>
                  <a:pt x="1212" y="376"/>
                </a:cubicBezTo>
                <a:cubicBezTo>
                  <a:pt x="1213" y="364"/>
                  <a:pt x="1213" y="364"/>
                  <a:pt x="1213" y="364"/>
                </a:cubicBezTo>
                <a:cubicBezTo>
                  <a:pt x="1220" y="374"/>
                  <a:pt x="1220" y="374"/>
                  <a:pt x="1220" y="374"/>
                </a:cubicBezTo>
                <a:cubicBezTo>
                  <a:pt x="1220" y="368"/>
                  <a:pt x="1220" y="368"/>
                  <a:pt x="1220" y="368"/>
                </a:cubicBezTo>
                <a:cubicBezTo>
                  <a:pt x="1220" y="365"/>
                  <a:pt x="1220" y="365"/>
                  <a:pt x="1220" y="365"/>
                </a:cubicBezTo>
                <a:cubicBezTo>
                  <a:pt x="1218" y="362"/>
                  <a:pt x="1215" y="359"/>
                  <a:pt x="1212" y="356"/>
                </a:cubicBezTo>
                <a:moveTo>
                  <a:pt x="1290" y="388"/>
                </a:moveTo>
                <a:cubicBezTo>
                  <a:pt x="1290" y="388"/>
                  <a:pt x="1290" y="388"/>
                  <a:pt x="1290" y="388"/>
                </a:cubicBezTo>
                <a:cubicBezTo>
                  <a:pt x="1290" y="388"/>
                  <a:pt x="1290" y="388"/>
                  <a:pt x="1290" y="388"/>
                </a:cubicBezTo>
                <a:cubicBezTo>
                  <a:pt x="1290" y="388"/>
                  <a:pt x="1290" y="388"/>
                  <a:pt x="1290" y="388"/>
                </a:cubicBezTo>
                <a:moveTo>
                  <a:pt x="1290" y="388"/>
                </a:moveTo>
                <a:cubicBezTo>
                  <a:pt x="1289" y="388"/>
                  <a:pt x="1289" y="388"/>
                  <a:pt x="1289" y="388"/>
                </a:cubicBezTo>
                <a:cubicBezTo>
                  <a:pt x="1289" y="388"/>
                  <a:pt x="1289" y="388"/>
                  <a:pt x="1290" y="388"/>
                </a:cubicBezTo>
                <a:moveTo>
                  <a:pt x="1292" y="388"/>
                </a:moveTo>
                <a:cubicBezTo>
                  <a:pt x="1292" y="388"/>
                  <a:pt x="1292" y="388"/>
                  <a:pt x="1292" y="388"/>
                </a:cubicBezTo>
                <a:cubicBezTo>
                  <a:pt x="1292" y="388"/>
                  <a:pt x="1292" y="388"/>
                  <a:pt x="1292" y="388"/>
                </a:cubicBezTo>
                <a:moveTo>
                  <a:pt x="1288" y="388"/>
                </a:moveTo>
                <a:cubicBezTo>
                  <a:pt x="1288" y="388"/>
                  <a:pt x="1287" y="388"/>
                  <a:pt x="1286" y="388"/>
                </a:cubicBezTo>
                <a:cubicBezTo>
                  <a:pt x="1287" y="388"/>
                  <a:pt x="1288" y="388"/>
                  <a:pt x="1288" y="388"/>
                </a:cubicBezTo>
                <a:moveTo>
                  <a:pt x="1286" y="388"/>
                </a:moveTo>
                <a:cubicBezTo>
                  <a:pt x="1286" y="388"/>
                  <a:pt x="1286" y="388"/>
                  <a:pt x="1286" y="388"/>
                </a:cubicBezTo>
                <a:cubicBezTo>
                  <a:pt x="1286" y="388"/>
                  <a:pt x="1286" y="388"/>
                  <a:pt x="1286" y="388"/>
                </a:cubicBezTo>
                <a:moveTo>
                  <a:pt x="1295" y="391"/>
                </a:moveTo>
                <a:cubicBezTo>
                  <a:pt x="1293" y="388"/>
                  <a:pt x="1294" y="388"/>
                  <a:pt x="1293" y="388"/>
                </a:cubicBezTo>
                <a:cubicBezTo>
                  <a:pt x="1294" y="388"/>
                  <a:pt x="1293" y="388"/>
                  <a:pt x="1295" y="391"/>
                </a:cubicBezTo>
                <a:moveTo>
                  <a:pt x="1292" y="388"/>
                </a:moveTo>
                <a:cubicBezTo>
                  <a:pt x="1292" y="388"/>
                  <a:pt x="1292" y="388"/>
                  <a:pt x="1292" y="388"/>
                </a:cubicBezTo>
                <a:cubicBezTo>
                  <a:pt x="1293" y="388"/>
                  <a:pt x="1293" y="388"/>
                  <a:pt x="1293" y="388"/>
                </a:cubicBezTo>
                <a:cubicBezTo>
                  <a:pt x="1293" y="388"/>
                  <a:pt x="1293" y="388"/>
                  <a:pt x="1293" y="388"/>
                </a:cubicBezTo>
                <a:cubicBezTo>
                  <a:pt x="1293" y="388"/>
                  <a:pt x="1293" y="388"/>
                  <a:pt x="1292" y="388"/>
                </a:cubicBezTo>
                <a:cubicBezTo>
                  <a:pt x="1292" y="388"/>
                  <a:pt x="1292" y="388"/>
                  <a:pt x="1292" y="388"/>
                </a:cubicBezTo>
                <a:moveTo>
                  <a:pt x="1267" y="356"/>
                </a:moveTo>
                <a:cubicBezTo>
                  <a:pt x="1258" y="356"/>
                  <a:pt x="1258" y="356"/>
                  <a:pt x="1258" y="356"/>
                </a:cubicBezTo>
                <a:cubicBezTo>
                  <a:pt x="1261" y="362"/>
                  <a:pt x="1261" y="362"/>
                  <a:pt x="1261" y="362"/>
                </a:cubicBezTo>
                <a:cubicBezTo>
                  <a:pt x="1267" y="362"/>
                  <a:pt x="1267" y="362"/>
                  <a:pt x="1267" y="362"/>
                </a:cubicBezTo>
                <a:cubicBezTo>
                  <a:pt x="1261" y="362"/>
                  <a:pt x="1261" y="362"/>
                  <a:pt x="1261" y="362"/>
                </a:cubicBezTo>
                <a:cubicBezTo>
                  <a:pt x="1261" y="371"/>
                  <a:pt x="1261" y="371"/>
                  <a:pt x="1261" y="371"/>
                </a:cubicBezTo>
                <a:cubicBezTo>
                  <a:pt x="1269" y="371"/>
                  <a:pt x="1269" y="371"/>
                  <a:pt x="1269" y="371"/>
                </a:cubicBezTo>
                <a:cubicBezTo>
                  <a:pt x="1277" y="374"/>
                  <a:pt x="1277" y="374"/>
                  <a:pt x="1277" y="374"/>
                </a:cubicBezTo>
                <a:cubicBezTo>
                  <a:pt x="1282" y="374"/>
                  <a:pt x="1282" y="374"/>
                  <a:pt x="1282" y="374"/>
                </a:cubicBezTo>
                <a:cubicBezTo>
                  <a:pt x="1289" y="379"/>
                  <a:pt x="1289" y="379"/>
                  <a:pt x="1289" y="379"/>
                </a:cubicBezTo>
                <a:cubicBezTo>
                  <a:pt x="1282" y="374"/>
                  <a:pt x="1282" y="374"/>
                  <a:pt x="1282" y="374"/>
                </a:cubicBezTo>
                <a:cubicBezTo>
                  <a:pt x="1277" y="374"/>
                  <a:pt x="1277" y="374"/>
                  <a:pt x="1277" y="374"/>
                </a:cubicBezTo>
                <a:cubicBezTo>
                  <a:pt x="1285" y="379"/>
                  <a:pt x="1285" y="379"/>
                  <a:pt x="1285" y="379"/>
                </a:cubicBezTo>
                <a:cubicBezTo>
                  <a:pt x="1282" y="390"/>
                  <a:pt x="1282" y="390"/>
                  <a:pt x="1282" y="390"/>
                </a:cubicBezTo>
                <a:cubicBezTo>
                  <a:pt x="1283" y="391"/>
                  <a:pt x="1283" y="391"/>
                  <a:pt x="1283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306" y="391"/>
                  <a:pt x="1306" y="391"/>
                  <a:pt x="1306" y="391"/>
                </a:cubicBezTo>
                <a:cubicBezTo>
                  <a:pt x="1309" y="384"/>
                  <a:pt x="1309" y="384"/>
                  <a:pt x="1309" y="384"/>
                </a:cubicBezTo>
                <a:cubicBezTo>
                  <a:pt x="1315" y="388"/>
                  <a:pt x="1315" y="388"/>
                  <a:pt x="1315" y="388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26" y="391"/>
                  <a:pt x="1326" y="391"/>
                  <a:pt x="1326" y="391"/>
                </a:cubicBezTo>
                <a:cubicBezTo>
                  <a:pt x="1321" y="385"/>
                  <a:pt x="1321" y="385"/>
                  <a:pt x="1321" y="385"/>
                </a:cubicBezTo>
                <a:cubicBezTo>
                  <a:pt x="1324" y="379"/>
                  <a:pt x="1324" y="379"/>
                  <a:pt x="1324" y="379"/>
                </a:cubicBezTo>
                <a:cubicBezTo>
                  <a:pt x="1283" y="359"/>
                  <a:pt x="1283" y="359"/>
                  <a:pt x="1283" y="359"/>
                </a:cubicBezTo>
                <a:cubicBezTo>
                  <a:pt x="1272" y="368"/>
                  <a:pt x="1272" y="368"/>
                  <a:pt x="1272" y="368"/>
                </a:cubicBezTo>
                <a:cubicBezTo>
                  <a:pt x="1264" y="364"/>
                  <a:pt x="1264" y="364"/>
                  <a:pt x="1264" y="364"/>
                </a:cubicBezTo>
                <a:cubicBezTo>
                  <a:pt x="1272" y="368"/>
                  <a:pt x="1272" y="368"/>
                  <a:pt x="1272" y="368"/>
                </a:cubicBezTo>
                <a:cubicBezTo>
                  <a:pt x="1267" y="356"/>
                  <a:pt x="1267" y="356"/>
                  <a:pt x="1267" y="356"/>
                </a:cubicBezTo>
                <a:moveTo>
                  <a:pt x="1231" y="348"/>
                </a:moveTo>
                <a:cubicBezTo>
                  <a:pt x="1218" y="348"/>
                  <a:pt x="1218" y="348"/>
                  <a:pt x="1218" y="348"/>
                </a:cubicBezTo>
                <a:cubicBezTo>
                  <a:pt x="1210" y="348"/>
                  <a:pt x="1211" y="350"/>
                  <a:pt x="1209" y="356"/>
                </a:cubicBezTo>
                <a:cubicBezTo>
                  <a:pt x="1212" y="356"/>
                  <a:pt x="1212" y="356"/>
                  <a:pt x="1212" y="356"/>
                </a:cubicBezTo>
                <a:cubicBezTo>
                  <a:pt x="1215" y="359"/>
                  <a:pt x="1218" y="362"/>
                  <a:pt x="1220" y="365"/>
                </a:cubicBezTo>
                <a:cubicBezTo>
                  <a:pt x="1223" y="356"/>
                  <a:pt x="1223" y="356"/>
                  <a:pt x="1223" y="356"/>
                </a:cubicBezTo>
                <a:cubicBezTo>
                  <a:pt x="1212" y="356"/>
                  <a:pt x="1212" y="356"/>
                  <a:pt x="1212" y="356"/>
                </a:cubicBezTo>
                <a:cubicBezTo>
                  <a:pt x="1223" y="353"/>
                  <a:pt x="1223" y="353"/>
                  <a:pt x="1223" y="353"/>
                </a:cubicBezTo>
                <a:cubicBezTo>
                  <a:pt x="1231" y="353"/>
                  <a:pt x="1228" y="353"/>
                  <a:pt x="1231" y="348"/>
                </a:cubicBezTo>
                <a:moveTo>
                  <a:pt x="1204" y="334"/>
                </a:moveTo>
                <a:cubicBezTo>
                  <a:pt x="1201" y="336"/>
                  <a:pt x="1201" y="336"/>
                  <a:pt x="1201" y="336"/>
                </a:cubicBezTo>
                <a:cubicBezTo>
                  <a:pt x="1204" y="334"/>
                  <a:pt x="1204" y="334"/>
                  <a:pt x="1204" y="334"/>
                </a:cubicBezTo>
                <a:moveTo>
                  <a:pt x="1113" y="329"/>
                </a:moveTo>
                <a:cubicBezTo>
                  <a:pt x="1133" y="362"/>
                  <a:pt x="1133" y="362"/>
                  <a:pt x="1133" y="362"/>
                </a:cubicBezTo>
                <a:cubicBezTo>
                  <a:pt x="1152" y="376"/>
                  <a:pt x="1152" y="376"/>
                  <a:pt x="1152" y="376"/>
                </a:cubicBezTo>
                <a:cubicBezTo>
                  <a:pt x="1152" y="376"/>
                  <a:pt x="1152" y="376"/>
                  <a:pt x="1152" y="376"/>
                </a:cubicBezTo>
                <a:cubicBezTo>
                  <a:pt x="1133" y="362"/>
                  <a:pt x="1133" y="362"/>
                  <a:pt x="1133" y="362"/>
                </a:cubicBezTo>
                <a:cubicBezTo>
                  <a:pt x="1155" y="382"/>
                  <a:pt x="1155" y="382"/>
                  <a:pt x="1155" y="382"/>
                </a:cubicBezTo>
                <a:cubicBezTo>
                  <a:pt x="1158" y="385"/>
                  <a:pt x="1158" y="385"/>
                  <a:pt x="1158" y="385"/>
                </a:cubicBezTo>
                <a:cubicBezTo>
                  <a:pt x="1183" y="388"/>
                  <a:pt x="1183" y="388"/>
                  <a:pt x="1183" y="388"/>
                </a:cubicBezTo>
                <a:cubicBezTo>
                  <a:pt x="1158" y="385"/>
                  <a:pt x="1158" y="385"/>
                  <a:pt x="1158" y="385"/>
                </a:cubicBezTo>
                <a:cubicBezTo>
                  <a:pt x="1182" y="391"/>
                  <a:pt x="1182" y="391"/>
                  <a:pt x="1182" y="391"/>
                </a:cubicBezTo>
                <a:cubicBezTo>
                  <a:pt x="1188" y="391"/>
                  <a:pt x="1188" y="391"/>
                  <a:pt x="1188" y="391"/>
                </a:cubicBezTo>
                <a:cubicBezTo>
                  <a:pt x="1188" y="391"/>
                  <a:pt x="1188" y="391"/>
                  <a:pt x="1188" y="391"/>
                </a:cubicBezTo>
                <a:cubicBezTo>
                  <a:pt x="1188" y="391"/>
                  <a:pt x="1188" y="391"/>
                  <a:pt x="1189" y="391"/>
                </a:cubicBezTo>
                <a:cubicBezTo>
                  <a:pt x="1204" y="391"/>
                  <a:pt x="1204" y="391"/>
                  <a:pt x="1204" y="391"/>
                </a:cubicBezTo>
                <a:cubicBezTo>
                  <a:pt x="1204" y="388"/>
                  <a:pt x="1204" y="388"/>
                  <a:pt x="1204" y="388"/>
                </a:cubicBezTo>
                <a:cubicBezTo>
                  <a:pt x="1180" y="382"/>
                  <a:pt x="1180" y="382"/>
                  <a:pt x="1180" y="382"/>
                </a:cubicBezTo>
                <a:cubicBezTo>
                  <a:pt x="1155" y="379"/>
                  <a:pt x="1155" y="379"/>
                  <a:pt x="1155" y="379"/>
                </a:cubicBezTo>
                <a:cubicBezTo>
                  <a:pt x="1155" y="362"/>
                  <a:pt x="1155" y="362"/>
                  <a:pt x="1155" y="362"/>
                </a:cubicBezTo>
                <a:cubicBezTo>
                  <a:pt x="1144" y="356"/>
                  <a:pt x="1144" y="356"/>
                  <a:pt x="1144" y="356"/>
                </a:cubicBezTo>
                <a:cubicBezTo>
                  <a:pt x="1144" y="356"/>
                  <a:pt x="1144" y="356"/>
                  <a:pt x="1144" y="356"/>
                </a:cubicBezTo>
                <a:cubicBezTo>
                  <a:pt x="1144" y="354"/>
                  <a:pt x="1144" y="354"/>
                  <a:pt x="1144" y="354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38" y="348"/>
                  <a:pt x="1138" y="348"/>
                  <a:pt x="1138" y="348"/>
                </a:cubicBezTo>
                <a:cubicBezTo>
                  <a:pt x="1136" y="345"/>
                  <a:pt x="1136" y="345"/>
                  <a:pt x="1136" y="345"/>
                </a:cubicBezTo>
                <a:cubicBezTo>
                  <a:pt x="1113" y="329"/>
                  <a:pt x="1113" y="329"/>
                  <a:pt x="1113" y="329"/>
                </a:cubicBezTo>
                <a:moveTo>
                  <a:pt x="1201" y="328"/>
                </a:moveTo>
                <a:cubicBezTo>
                  <a:pt x="1196" y="328"/>
                  <a:pt x="1196" y="328"/>
                  <a:pt x="1196" y="328"/>
                </a:cubicBezTo>
                <a:cubicBezTo>
                  <a:pt x="1171" y="348"/>
                  <a:pt x="1171" y="348"/>
                  <a:pt x="1171" y="348"/>
                </a:cubicBezTo>
                <a:cubicBezTo>
                  <a:pt x="1171" y="348"/>
                  <a:pt x="1171" y="348"/>
                  <a:pt x="1171" y="348"/>
                </a:cubicBezTo>
                <a:cubicBezTo>
                  <a:pt x="1166" y="345"/>
                  <a:pt x="1166" y="345"/>
                  <a:pt x="1166" y="345"/>
                </a:cubicBezTo>
                <a:cubicBezTo>
                  <a:pt x="1166" y="356"/>
                  <a:pt x="1166" y="356"/>
                  <a:pt x="1166" y="356"/>
                </a:cubicBezTo>
                <a:cubicBezTo>
                  <a:pt x="1171" y="359"/>
                  <a:pt x="1171" y="359"/>
                  <a:pt x="1171" y="359"/>
                </a:cubicBezTo>
                <a:cubicBezTo>
                  <a:pt x="1171" y="358"/>
                  <a:pt x="1168" y="354"/>
                  <a:pt x="1168" y="351"/>
                </a:cubicBezTo>
                <a:cubicBezTo>
                  <a:pt x="1168" y="351"/>
                  <a:pt x="1168" y="351"/>
                  <a:pt x="1168" y="351"/>
                </a:cubicBezTo>
                <a:cubicBezTo>
                  <a:pt x="1168" y="354"/>
                  <a:pt x="1171" y="358"/>
                  <a:pt x="1171" y="359"/>
                </a:cubicBezTo>
                <a:cubicBezTo>
                  <a:pt x="1188" y="368"/>
                  <a:pt x="1188" y="368"/>
                  <a:pt x="1188" y="368"/>
                </a:cubicBezTo>
                <a:cubicBezTo>
                  <a:pt x="1190" y="371"/>
                  <a:pt x="1190" y="371"/>
                  <a:pt x="1190" y="371"/>
                </a:cubicBezTo>
                <a:cubicBezTo>
                  <a:pt x="1204" y="345"/>
                  <a:pt x="1204" y="345"/>
                  <a:pt x="1204" y="345"/>
                </a:cubicBezTo>
                <a:cubicBezTo>
                  <a:pt x="1201" y="342"/>
                  <a:pt x="1201" y="342"/>
                  <a:pt x="1201" y="342"/>
                </a:cubicBezTo>
                <a:cubicBezTo>
                  <a:pt x="1201" y="336"/>
                  <a:pt x="1201" y="336"/>
                  <a:pt x="1201" y="336"/>
                </a:cubicBezTo>
                <a:cubicBezTo>
                  <a:pt x="1204" y="334"/>
                  <a:pt x="1204" y="334"/>
                  <a:pt x="1204" y="334"/>
                </a:cubicBezTo>
                <a:cubicBezTo>
                  <a:pt x="1201" y="328"/>
                  <a:pt x="1201" y="328"/>
                  <a:pt x="1201" y="328"/>
                </a:cubicBezTo>
                <a:moveTo>
                  <a:pt x="1201" y="328"/>
                </a:moveTo>
                <a:cubicBezTo>
                  <a:pt x="1196" y="328"/>
                  <a:pt x="1196" y="328"/>
                  <a:pt x="1196" y="328"/>
                </a:cubicBezTo>
                <a:cubicBezTo>
                  <a:pt x="1201" y="328"/>
                  <a:pt x="1201" y="328"/>
                  <a:pt x="1201" y="328"/>
                </a:cubicBezTo>
                <a:moveTo>
                  <a:pt x="1207" y="328"/>
                </a:moveTo>
                <a:cubicBezTo>
                  <a:pt x="1201" y="328"/>
                  <a:pt x="1201" y="328"/>
                  <a:pt x="1201" y="328"/>
                </a:cubicBezTo>
                <a:cubicBezTo>
                  <a:pt x="1204" y="334"/>
                  <a:pt x="1204" y="334"/>
                  <a:pt x="1204" y="334"/>
                </a:cubicBezTo>
                <a:cubicBezTo>
                  <a:pt x="1207" y="328"/>
                  <a:pt x="1207" y="328"/>
                  <a:pt x="1207" y="328"/>
                </a:cubicBezTo>
                <a:moveTo>
                  <a:pt x="1131" y="322"/>
                </a:moveTo>
                <a:cubicBezTo>
                  <a:pt x="1128" y="322"/>
                  <a:pt x="1128" y="322"/>
                  <a:pt x="1128" y="322"/>
                </a:cubicBezTo>
                <a:cubicBezTo>
                  <a:pt x="1133" y="334"/>
                  <a:pt x="1133" y="334"/>
                  <a:pt x="1133" y="334"/>
                </a:cubicBezTo>
                <a:cubicBezTo>
                  <a:pt x="1133" y="336"/>
                  <a:pt x="1133" y="336"/>
                  <a:pt x="1133" y="336"/>
                </a:cubicBezTo>
                <a:cubicBezTo>
                  <a:pt x="1142" y="346"/>
                  <a:pt x="1142" y="346"/>
                  <a:pt x="1142" y="346"/>
                </a:cubicBezTo>
                <a:cubicBezTo>
                  <a:pt x="1143" y="342"/>
                  <a:pt x="1143" y="342"/>
                  <a:pt x="1143" y="342"/>
                </a:cubicBezTo>
                <a:cubicBezTo>
                  <a:pt x="1142" y="346"/>
                  <a:pt x="1142" y="346"/>
                  <a:pt x="1142" y="346"/>
                </a:cubicBezTo>
                <a:cubicBezTo>
                  <a:pt x="1133" y="336"/>
                  <a:pt x="1133" y="336"/>
                  <a:pt x="1133" y="336"/>
                </a:cubicBezTo>
                <a:cubicBezTo>
                  <a:pt x="1136" y="345"/>
                  <a:pt x="1136" y="345"/>
                  <a:pt x="1136" y="345"/>
                </a:cubicBezTo>
                <a:cubicBezTo>
                  <a:pt x="1138" y="348"/>
                  <a:pt x="1138" y="348"/>
                  <a:pt x="1138" y="348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44" y="354"/>
                  <a:pt x="1144" y="354"/>
                  <a:pt x="1144" y="354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38" y="347"/>
                  <a:pt x="1138" y="347"/>
                  <a:pt x="1138" y="347"/>
                </a:cubicBezTo>
                <a:cubicBezTo>
                  <a:pt x="1141" y="346"/>
                  <a:pt x="1141" y="346"/>
                  <a:pt x="1141" y="346"/>
                </a:cubicBezTo>
                <a:cubicBezTo>
                  <a:pt x="1147" y="348"/>
                  <a:pt x="1147" y="348"/>
                  <a:pt x="1147" y="348"/>
                </a:cubicBezTo>
                <a:cubicBezTo>
                  <a:pt x="1144" y="331"/>
                  <a:pt x="1144" y="331"/>
                  <a:pt x="1144" y="331"/>
                </a:cubicBezTo>
                <a:cubicBezTo>
                  <a:pt x="1136" y="325"/>
                  <a:pt x="1136" y="325"/>
                  <a:pt x="1136" y="325"/>
                </a:cubicBezTo>
                <a:cubicBezTo>
                  <a:pt x="1133" y="325"/>
                  <a:pt x="1133" y="325"/>
                  <a:pt x="1133" y="325"/>
                </a:cubicBezTo>
                <a:cubicBezTo>
                  <a:pt x="1131" y="322"/>
                  <a:pt x="1131" y="322"/>
                  <a:pt x="1131" y="322"/>
                </a:cubicBezTo>
                <a:moveTo>
                  <a:pt x="1125" y="319"/>
                </a:moveTo>
                <a:cubicBezTo>
                  <a:pt x="1128" y="322"/>
                  <a:pt x="1128" y="322"/>
                  <a:pt x="1128" y="322"/>
                </a:cubicBezTo>
                <a:cubicBezTo>
                  <a:pt x="1125" y="319"/>
                  <a:pt x="1125" y="319"/>
                  <a:pt x="1125" y="319"/>
                </a:cubicBezTo>
                <a:moveTo>
                  <a:pt x="1055" y="314"/>
                </a:moveTo>
                <a:cubicBezTo>
                  <a:pt x="1049" y="314"/>
                  <a:pt x="1049" y="314"/>
                  <a:pt x="1049" y="314"/>
                </a:cubicBezTo>
                <a:cubicBezTo>
                  <a:pt x="1049" y="325"/>
                  <a:pt x="1049" y="325"/>
                  <a:pt x="1049" y="325"/>
                </a:cubicBezTo>
                <a:cubicBezTo>
                  <a:pt x="1055" y="325"/>
                  <a:pt x="1055" y="325"/>
                  <a:pt x="1055" y="325"/>
                </a:cubicBezTo>
                <a:cubicBezTo>
                  <a:pt x="1049" y="325"/>
                  <a:pt x="1049" y="325"/>
                  <a:pt x="1049" y="325"/>
                </a:cubicBezTo>
                <a:cubicBezTo>
                  <a:pt x="1058" y="328"/>
                  <a:pt x="1058" y="328"/>
                  <a:pt x="1058" y="328"/>
                </a:cubicBezTo>
                <a:cubicBezTo>
                  <a:pt x="1055" y="319"/>
                  <a:pt x="1055" y="319"/>
                  <a:pt x="1055" y="319"/>
                </a:cubicBezTo>
                <a:cubicBezTo>
                  <a:pt x="1055" y="314"/>
                  <a:pt x="1055" y="314"/>
                  <a:pt x="1055" y="314"/>
                </a:cubicBezTo>
                <a:moveTo>
                  <a:pt x="1128" y="314"/>
                </a:moveTo>
                <a:cubicBezTo>
                  <a:pt x="1128" y="314"/>
                  <a:pt x="1128" y="314"/>
                  <a:pt x="1128" y="314"/>
                </a:cubicBezTo>
                <a:cubicBezTo>
                  <a:pt x="1125" y="319"/>
                  <a:pt x="1125" y="319"/>
                  <a:pt x="1125" y="319"/>
                </a:cubicBezTo>
                <a:cubicBezTo>
                  <a:pt x="1128" y="322"/>
                  <a:pt x="1128" y="322"/>
                  <a:pt x="1128" y="322"/>
                </a:cubicBezTo>
                <a:cubicBezTo>
                  <a:pt x="1131" y="322"/>
                  <a:pt x="1131" y="322"/>
                  <a:pt x="1131" y="322"/>
                </a:cubicBezTo>
                <a:cubicBezTo>
                  <a:pt x="1131" y="317"/>
                  <a:pt x="1131" y="317"/>
                  <a:pt x="1131" y="317"/>
                </a:cubicBezTo>
                <a:cubicBezTo>
                  <a:pt x="1128" y="314"/>
                  <a:pt x="1128" y="314"/>
                  <a:pt x="1128" y="314"/>
                </a:cubicBezTo>
                <a:moveTo>
                  <a:pt x="1237" y="314"/>
                </a:moveTo>
                <a:cubicBezTo>
                  <a:pt x="1231" y="317"/>
                  <a:pt x="1231" y="317"/>
                  <a:pt x="1231" y="317"/>
                </a:cubicBezTo>
                <a:cubicBezTo>
                  <a:pt x="1237" y="317"/>
                  <a:pt x="1237" y="317"/>
                  <a:pt x="1237" y="317"/>
                </a:cubicBezTo>
                <a:cubicBezTo>
                  <a:pt x="1237" y="314"/>
                  <a:pt x="1237" y="314"/>
                  <a:pt x="1237" y="314"/>
                </a:cubicBezTo>
                <a:moveTo>
                  <a:pt x="481" y="308"/>
                </a:moveTo>
                <a:cubicBezTo>
                  <a:pt x="481" y="308"/>
                  <a:pt x="481" y="308"/>
                  <a:pt x="481" y="308"/>
                </a:cubicBezTo>
                <a:moveTo>
                  <a:pt x="1234" y="299"/>
                </a:moveTo>
                <a:cubicBezTo>
                  <a:pt x="1228" y="299"/>
                  <a:pt x="1228" y="299"/>
                  <a:pt x="1228" y="299"/>
                </a:cubicBezTo>
                <a:cubicBezTo>
                  <a:pt x="1228" y="309"/>
                  <a:pt x="1228" y="309"/>
                  <a:pt x="1228" y="309"/>
                </a:cubicBezTo>
                <a:cubicBezTo>
                  <a:pt x="1223" y="302"/>
                  <a:pt x="1223" y="302"/>
                  <a:pt x="1223" y="302"/>
                </a:cubicBezTo>
                <a:cubicBezTo>
                  <a:pt x="1220" y="302"/>
                  <a:pt x="1220" y="302"/>
                  <a:pt x="1220" y="302"/>
                </a:cubicBezTo>
                <a:cubicBezTo>
                  <a:pt x="1218" y="305"/>
                  <a:pt x="1218" y="305"/>
                  <a:pt x="1218" y="305"/>
                </a:cubicBezTo>
                <a:cubicBezTo>
                  <a:pt x="1221" y="314"/>
                  <a:pt x="1221" y="314"/>
                  <a:pt x="1221" y="314"/>
                </a:cubicBezTo>
                <a:cubicBezTo>
                  <a:pt x="1218" y="325"/>
                  <a:pt x="1218" y="325"/>
                  <a:pt x="1218" y="325"/>
                </a:cubicBezTo>
                <a:cubicBezTo>
                  <a:pt x="1225" y="322"/>
                  <a:pt x="1225" y="322"/>
                  <a:pt x="1225" y="322"/>
                </a:cubicBezTo>
                <a:cubicBezTo>
                  <a:pt x="1228" y="328"/>
                  <a:pt x="1228" y="328"/>
                  <a:pt x="1228" y="328"/>
                </a:cubicBezTo>
                <a:cubicBezTo>
                  <a:pt x="1234" y="328"/>
                  <a:pt x="1234" y="328"/>
                  <a:pt x="1234" y="328"/>
                </a:cubicBezTo>
                <a:cubicBezTo>
                  <a:pt x="1228" y="328"/>
                  <a:pt x="1228" y="328"/>
                  <a:pt x="1228" y="328"/>
                </a:cubicBezTo>
                <a:cubicBezTo>
                  <a:pt x="1234" y="328"/>
                  <a:pt x="1234" y="328"/>
                  <a:pt x="1234" y="328"/>
                </a:cubicBezTo>
                <a:cubicBezTo>
                  <a:pt x="1237" y="317"/>
                  <a:pt x="1237" y="317"/>
                  <a:pt x="1237" y="317"/>
                </a:cubicBezTo>
                <a:cubicBezTo>
                  <a:pt x="1231" y="317"/>
                  <a:pt x="1231" y="317"/>
                  <a:pt x="1231" y="317"/>
                </a:cubicBezTo>
                <a:cubicBezTo>
                  <a:pt x="1228" y="322"/>
                  <a:pt x="1228" y="322"/>
                  <a:pt x="1228" y="322"/>
                </a:cubicBezTo>
                <a:cubicBezTo>
                  <a:pt x="1231" y="317"/>
                  <a:pt x="1231" y="317"/>
                  <a:pt x="1231" y="317"/>
                </a:cubicBezTo>
                <a:cubicBezTo>
                  <a:pt x="1226" y="317"/>
                  <a:pt x="1226" y="317"/>
                  <a:pt x="1226" y="317"/>
                </a:cubicBezTo>
                <a:cubicBezTo>
                  <a:pt x="1234" y="305"/>
                  <a:pt x="1234" y="305"/>
                  <a:pt x="1234" y="305"/>
                </a:cubicBezTo>
                <a:cubicBezTo>
                  <a:pt x="1234" y="299"/>
                  <a:pt x="1234" y="299"/>
                  <a:pt x="1234" y="299"/>
                </a:cubicBezTo>
                <a:moveTo>
                  <a:pt x="437" y="299"/>
                </a:moveTo>
                <a:cubicBezTo>
                  <a:pt x="432" y="305"/>
                  <a:pt x="432" y="305"/>
                  <a:pt x="432" y="305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40" y="305"/>
                  <a:pt x="440" y="305"/>
                  <a:pt x="440" y="305"/>
                </a:cubicBezTo>
                <a:cubicBezTo>
                  <a:pt x="437" y="299"/>
                  <a:pt x="437" y="299"/>
                  <a:pt x="437" y="299"/>
                </a:cubicBezTo>
                <a:moveTo>
                  <a:pt x="1027" y="297"/>
                </a:moveTo>
                <a:cubicBezTo>
                  <a:pt x="1028" y="302"/>
                  <a:pt x="1028" y="302"/>
                  <a:pt x="1028" y="302"/>
                </a:cubicBezTo>
                <a:cubicBezTo>
                  <a:pt x="1033" y="305"/>
                  <a:pt x="1033" y="305"/>
                  <a:pt x="1033" y="305"/>
                </a:cubicBezTo>
                <a:cubicBezTo>
                  <a:pt x="1027" y="297"/>
                  <a:pt x="1027" y="297"/>
                  <a:pt x="1027" y="297"/>
                </a:cubicBezTo>
                <a:moveTo>
                  <a:pt x="1123" y="294"/>
                </a:moveTo>
                <a:cubicBezTo>
                  <a:pt x="1125" y="297"/>
                  <a:pt x="1125" y="297"/>
                  <a:pt x="1125" y="297"/>
                </a:cubicBezTo>
                <a:cubicBezTo>
                  <a:pt x="1123" y="294"/>
                  <a:pt x="1123" y="294"/>
                  <a:pt x="1123" y="294"/>
                </a:cubicBezTo>
                <a:moveTo>
                  <a:pt x="1226" y="293"/>
                </a:moveTo>
                <a:cubicBezTo>
                  <a:pt x="1220" y="297"/>
                  <a:pt x="1220" y="297"/>
                  <a:pt x="1220" y="297"/>
                </a:cubicBezTo>
                <a:cubicBezTo>
                  <a:pt x="1226" y="299"/>
                  <a:pt x="1226" y="299"/>
                  <a:pt x="1226" y="299"/>
                </a:cubicBezTo>
                <a:cubicBezTo>
                  <a:pt x="1226" y="293"/>
                  <a:pt x="1226" y="293"/>
                  <a:pt x="1226" y="293"/>
                </a:cubicBezTo>
                <a:moveTo>
                  <a:pt x="1131" y="293"/>
                </a:moveTo>
                <a:cubicBezTo>
                  <a:pt x="1125" y="302"/>
                  <a:pt x="1125" y="302"/>
                  <a:pt x="1125" y="302"/>
                </a:cubicBezTo>
                <a:cubicBezTo>
                  <a:pt x="1124" y="313"/>
                  <a:pt x="1119" y="314"/>
                  <a:pt x="1125" y="319"/>
                </a:cubicBezTo>
                <a:cubicBezTo>
                  <a:pt x="1128" y="314"/>
                  <a:pt x="1128" y="314"/>
                  <a:pt x="1128" y="314"/>
                </a:cubicBezTo>
                <a:cubicBezTo>
                  <a:pt x="1131" y="296"/>
                  <a:pt x="1131" y="296"/>
                  <a:pt x="1131" y="296"/>
                </a:cubicBezTo>
                <a:cubicBezTo>
                  <a:pt x="1150" y="311"/>
                  <a:pt x="1150" y="311"/>
                  <a:pt x="1150" y="311"/>
                </a:cubicBezTo>
                <a:cubicBezTo>
                  <a:pt x="1131" y="293"/>
                  <a:pt x="1131" y="293"/>
                  <a:pt x="1131" y="293"/>
                </a:cubicBezTo>
                <a:moveTo>
                  <a:pt x="1218" y="285"/>
                </a:moveTo>
                <a:cubicBezTo>
                  <a:pt x="1215" y="291"/>
                  <a:pt x="1215" y="291"/>
                  <a:pt x="1215" y="291"/>
                </a:cubicBezTo>
                <a:cubicBezTo>
                  <a:pt x="1215" y="294"/>
                  <a:pt x="1215" y="294"/>
                  <a:pt x="1215" y="294"/>
                </a:cubicBezTo>
                <a:cubicBezTo>
                  <a:pt x="1215" y="297"/>
                  <a:pt x="1215" y="297"/>
                  <a:pt x="1215" y="297"/>
                </a:cubicBezTo>
                <a:cubicBezTo>
                  <a:pt x="1215" y="299"/>
                  <a:pt x="1215" y="299"/>
                  <a:pt x="1215" y="299"/>
                </a:cubicBezTo>
                <a:cubicBezTo>
                  <a:pt x="1218" y="299"/>
                  <a:pt x="1218" y="299"/>
                  <a:pt x="1218" y="299"/>
                </a:cubicBezTo>
                <a:cubicBezTo>
                  <a:pt x="1218" y="297"/>
                  <a:pt x="1218" y="297"/>
                  <a:pt x="1218" y="297"/>
                </a:cubicBezTo>
                <a:cubicBezTo>
                  <a:pt x="1218" y="285"/>
                  <a:pt x="1218" y="285"/>
                  <a:pt x="1218" y="285"/>
                </a:cubicBezTo>
                <a:moveTo>
                  <a:pt x="1220" y="282"/>
                </a:moveTo>
                <a:cubicBezTo>
                  <a:pt x="1218" y="285"/>
                  <a:pt x="1218" y="285"/>
                  <a:pt x="1218" y="285"/>
                </a:cubicBezTo>
                <a:cubicBezTo>
                  <a:pt x="1220" y="282"/>
                  <a:pt x="1220" y="282"/>
                  <a:pt x="1220" y="282"/>
                </a:cubicBezTo>
                <a:moveTo>
                  <a:pt x="1118" y="282"/>
                </a:moveTo>
                <a:cubicBezTo>
                  <a:pt x="1114" y="285"/>
                  <a:pt x="1114" y="285"/>
                  <a:pt x="1114" y="285"/>
                </a:cubicBezTo>
                <a:cubicBezTo>
                  <a:pt x="1119" y="285"/>
                  <a:pt x="1119" y="285"/>
                  <a:pt x="1119" y="285"/>
                </a:cubicBezTo>
                <a:cubicBezTo>
                  <a:pt x="1123" y="291"/>
                  <a:pt x="1123" y="291"/>
                  <a:pt x="1123" y="291"/>
                </a:cubicBezTo>
                <a:cubicBezTo>
                  <a:pt x="1118" y="282"/>
                  <a:pt x="1118" y="282"/>
                  <a:pt x="1118" y="282"/>
                </a:cubicBezTo>
                <a:moveTo>
                  <a:pt x="318" y="279"/>
                </a:moveTo>
                <a:cubicBezTo>
                  <a:pt x="321" y="282"/>
                  <a:pt x="321" y="282"/>
                  <a:pt x="321" y="282"/>
                </a:cubicBezTo>
                <a:cubicBezTo>
                  <a:pt x="318" y="279"/>
                  <a:pt x="318" y="279"/>
                  <a:pt x="318" y="279"/>
                </a:cubicBezTo>
                <a:moveTo>
                  <a:pt x="313" y="277"/>
                </a:moveTo>
                <a:cubicBezTo>
                  <a:pt x="315" y="279"/>
                  <a:pt x="315" y="279"/>
                  <a:pt x="315" y="279"/>
                </a:cubicBezTo>
                <a:cubicBezTo>
                  <a:pt x="313" y="277"/>
                  <a:pt x="313" y="277"/>
                  <a:pt x="313" y="277"/>
                </a:cubicBezTo>
                <a:moveTo>
                  <a:pt x="1218" y="277"/>
                </a:moveTo>
                <a:cubicBezTo>
                  <a:pt x="1215" y="277"/>
                  <a:pt x="1215" y="277"/>
                  <a:pt x="1215" y="277"/>
                </a:cubicBezTo>
                <a:cubicBezTo>
                  <a:pt x="1212" y="285"/>
                  <a:pt x="1212" y="285"/>
                  <a:pt x="1212" y="285"/>
                </a:cubicBezTo>
                <a:cubicBezTo>
                  <a:pt x="1212" y="291"/>
                  <a:pt x="1212" y="291"/>
                  <a:pt x="1212" y="291"/>
                </a:cubicBezTo>
                <a:cubicBezTo>
                  <a:pt x="1215" y="291"/>
                  <a:pt x="1215" y="291"/>
                  <a:pt x="1215" y="291"/>
                </a:cubicBezTo>
                <a:cubicBezTo>
                  <a:pt x="1218" y="285"/>
                  <a:pt x="1218" y="285"/>
                  <a:pt x="1218" y="285"/>
                </a:cubicBezTo>
                <a:cubicBezTo>
                  <a:pt x="1220" y="282"/>
                  <a:pt x="1220" y="282"/>
                  <a:pt x="1220" y="282"/>
                </a:cubicBezTo>
                <a:cubicBezTo>
                  <a:pt x="1220" y="279"/>
                  <a:pt x="1220" y="279"/>
                  <a:pt x="1220" y="279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1218" y="277"/>
                </a:moveTo>
                <a:cubicBezTo>
                  <a:pt x="1215" y="277"/>
                  <a:pt x="1215" y="277"/>
                  <a:pt x="1215" y="277"/>
                </a:cubicBezTo>
                <a:cubicBezTo>
                  <a:pt x="1212" y="285"/>
                  <a:pt x="1212" y="285"/>
                  <a:pt x="1212" y="285"/>
                </a:cubicBezTo>
                <a:cubicBezTo>
                  <a:pt x="1215" y="277"/>
                  <a:pt x="1215" y="277"/>
                  <a:pt x="1215" y="277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1218" y="277"/>
                </a:moveTo>
                <a:cubicBezTo>
                  <a:pt x="1220" y="279"/>
                  <a:pt x="1220" y="279"/>
                  <a:pt x="1220" y="279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416" y="274"/>
                </a:moveTo>
                <a:cubicBezTo>
                  <a:pt x="411" y="274"/>
                  <a:pt x="411" y="274"/>
                  <a:pt x="411" y="274"/>
                </a:cubicBezTo>
                <a:cubicBezTo>
                  <a:pt x="411" y="279"/>
                  <a:pt x="411" y="279"/>
                  <a:pt x="411" y="279"/>
                </a:cubicBezTo>
                <a:cubicBezTo>
                  <a:pt x="416" y="279"/>
                  <a:pt x="416" y="279"/>
                  <a:pt x="416" y="279"/>
                </a:cubicBezTo>
                <a:cubicBezTo>
                  <a:pt x="416" y="274"/>
                  <a:pt x="416" y="274"/>
                  <a:pt x="416" y="274"/>
                </a:cubicBezTo>
                <a:moveTo>
                  <a:pt x="460" y="274"/>
                </a:moveTo>
                <a:cubicBezTo>
                  <a:pt x="454" y="274"/>
                  <a:pt x="454" y="274"/>
                  <a:pt x="454" y="274"/>
                </a:cubicBezTo>
                <a:cubicBezTo>
                  <a:pt x="454" y="279"/>
                  <a:pt x="454" y="279"/>
                  <a:pt x="454" y="279"/>
                </a:cubicBezTo>
                <a:cubicBezTo>
                  <a:pt x="460" y="279"/>
                  <a:pt x="460" y="279"/>
                  <a:pt x="460" y="279"/>
                </a:cubicBezTo>
                <a:cubicBezTo>
                  <a:pt x="460" y="274"/>
                  <a:pt x="460" y="274"/>
                  <a:pt x="460" y="274"/>
                </a:cubicBezTo>
                <a:moveTo>
                  <a:pt x="449" y="271"/>
                </a:moveTo>
                <a:cubicBezTo>
                  <a:pt x="443" y="271"/>
                  <a:pt x="443" y="271"/>
                  <a:pt x="443" y="271"/>
                </a:cubicBezTo>
                <a:cubicBezTo>
                  <a:pt x="443" y="277"/>
                  <a:pt x="443" y="277"/>
                  <a:pt x="443" y="277"/>
                </a:cubicBezTo>
                <a:cubicBezTo>
                  <a:pt x="449" y="277"/>
                  <a:pt x="449" y="277"/>
                  <a:pt x="449" y="277"/>
                </a:cubicBezTo>
                <a:cubicBezTo>
                  <a:pt x="449" y="271"/>
                  <a:pt x="449" y="271"/>
                  <a:pt x="449" y="271"/>
                </a:cubicBezTo>
                <a:moveTo>
                  <a:pt x="101" y="268"/>
                </a:moveTo>
                <a:cubicBezTo>
                  <a:pt x="95" y="268"/>
                  <a:pt x="95" y="268"/>
                  <a:pt x="95" y="268"/>
                </a:cubicBezTo>
                <a:cubicBezTo>
                  <a:pt x="95" y="274"/>
                  <a:pt x="95" y="274"/>
                  <a:pt x="95" y="274"/>
                </a:cubicBezTo>
                <a:cubicBezTo>
                  <a:pt x="101" y="274"/>
                  <a:pt x="101" y="274"/>
                  <a:pt x="101" y="274"/>
                </a:cubicBezTo>
                <a:cubicBezTo>
                  <a:pt x="101" y="268"/>
                  <a:pt x="101" y="268"/>
                  <a:pt x="101" y="268"/>
                </a:cubicBezTo>
                <a:moveTo>
                  <a:pt x="1173" y="267"/>
                </a:moveTo>
                <a:cubicBezTo>
                  <a:pt x="1165" y="275"/>
                  <a:pt x="1165" y="275"/>
                  <a:pt x="1165" y="275"/>
                </a:cubicBezTo>
                <a:cubicBezTo>
                  <a:pt x="1175" y="270"/>
                  <a:pt x="1175" y="270"/>
                  <a:pt x="1175" y="270"/>
                </a:cubicBezTo>
                <a:cubicBezTo>
                  <a:pt x="1173" y="267"/>
                  <a:pt x="1173" y="267"/>
                  <a:pt x="1173" y="267"/>
                </a:cubicBezTo>
                <a:moveTo>
                  <a:pt x="299" y="262"/>
                </a:moveTo>
                <a:cubicBezTo>
                  <a:pt x="299" y="271"/>
                  <a:pt x="299" y="271"/>
                  <a:pt x="299" y="271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299" y="262"/>
                  <a:pt x="299" y="262"/>
                  <a:pt x="299" y="262"/>
                </a:cubicBezTo>
                <a:moveTo>
                  <a:pt x="1022" y="260"/>
                </a:moveTo>
                <a:cubicBezTo>
                  <a:pt x="1017" y="262"/>
                  <a:pt x="1017" y="262"/>
                  <a:pt x="1017" y="262"/>
                </a:cubicBezTo>
                <a:cubicBezTo>
                  <a:pt x="1022" y="279"/>
                  <a:pt x="1022" y="279"/>
                  <a:pt x="1022" y="279"/>
                </a:cubicBezTo>
                <a:cubicBezTo>
                  <a:pt x="1022" y="260"/>
                  <a:pt x="1022" y="260"/>
                  <a:pt x="1022" y="260"/>
                </a:cubicBezTo>
                <a:moveTo>
                  <a:pt x="1082" y="260"/>
                </a:moveTo>
                <a:cubicBezTo>
                  <a:pt x="1078" y="263"/>
                  <a:pt x="1068" y="272"/>
                  <a:pt x="1065" y="277"/>
                </a:cubicBezTo>
                <a:cubicBezTo>
                  <a:pt x="1076" y="269"/>
                  <a:pt x="1075" y="272"/>
                  <a:pt x="1082" y="260"/>
                </a:cubicBezTo>
                <a:moveTo>
                  <a:pt x="1185" y="257"/>
                </a:moveTo>
                <a:cubicBezTo>
                  <a:pt x="1177" y="262"/>
                  <a:pt x="1177" y="262"/>
                  <a:pt x="1177" y="262"/>
                </a:cubicBezTo>
                <a:cubicBezTo>
                  <a:pt x="1182" y="262"/>
                  <a:pt x="1182" y="262"/>
                  <a:pt x="1182" y="262"/>
                </a:cubicBezTo>
                <a:cubicBezTo>
                  <a:pt x="1185" y="257"/>
                  <a:pt x="1185" y="257"/>
                  <a:pt x="1185" y="257"/>
                </a:cubicBezTo>
                <a:moveTo>
                  <a:pt x="394" y="254"/>
                </a:moveTo>
                <a:cubicBezTo>
                  <a:pt x="389" y="254"/>
                  <a:pt x="389" y="254"/>
                  <a:pt x="389" y="254"/>
                </a:cubicBezTo>
                <a:cubicBezTo>
                  <a:pt x="381" y="254"/>
                  <a:pt x="384" y="255"/>
                  <a:pt x="381" y="26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96" y="260"/>
                  <a:pt x="396" y="261"/>
                  <a:pt x="402" y="262"/>
                </a:cubicBezTo>
                <a:cubicBezTo>
                  <a:pt x="402" y="262"/>
                  <a:pt x="402" y="262"/>
                  <a:pt x="402" y="262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4" y="268"/>
                  <a:pt x="416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6" y="269"/>
                  <a:pt x="414" y="268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3" y="271"/>
                  <a:pt x="413" y="271"/>
                  <a:pt x="413" y="271"/>
                </a:cubicBezTo>
                <a:cubicBezTo>
                  <a:pt x="419" y="271"/>
                  <a:pt x="419" y="271"/>
                  <a:pt x="419" y="271"/>
                </a:cubicBezTo>
                <a:cubicBezTo>
                  <a:pt x="430" y="272"/>
                  <a:pt x="430" y="272"/>
                  <a:pt x="430" y="272"/>
                </a:cubicBezTo>
                <a:cubicBezTo>
                  <a:pt x="424" y="277"/>
                  <a:pt x="424" y="277"/>
                  <a:pt x="424" y="277"/>
                </a:cubicBezTo>
                <a:cubicBezTo>
                  <a:pt x="432" y="277"/>
                  <a:pt x="432" y="277"/>
                  <a:pt x="432" y="277"/>
                </a:cubicBezTo>
                <a:cubicBezTo>
                  <a:pt x="443" y="277"/>
                  <a:pt x="443" y="277"/>
                  <a:pt x="443" y="277"/>
                </a:cubicBezTo>
                <a:cubicBezTo>
                  <a:pt x="443" y="271"/>
                  <a:pt x="443" y="271"/>
                  <a:pt x="443" y="271"/>
                </a:cubicBezTo>
                <a:cubicBezTo>
                  <a:pt x="432" y="271"/>
                  <a:pt x="432" y="271"/>
                  <a:pt x="432" y="271"/>
                </a:cubicBezTo>
                <a:cubicBezTo>
                  <a:pt x="443" y="271"/>
                  <a:pt x="443" y="271"/>
                  <a:pt x="443" y="271"/>
                </a:cubicBezTo>
                <a:cubicBezTo>
                  <a:pt x="443" y="268"/>
                  <a:pt x="443" y="268"/>
                  <a:pt x="441" y="268"/>
                </a:cubicBezTo>
                <a:cubicBezTo>
                  <a:pt x="440" y="268"/>
                  <a:pt x="438" y="268"/>
                  <a:pt x="435" y="268"/>
                </a:cubicBezTo>
                <a:cubicBezTo>
                  <a:pt x="428" y="268"/>
                  <a:pt x="428" y="267"/>
                  <a:pt x="421" y="265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21" y="265"/>
                  <a:pt x="421" y="265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08" y="260"/>
                  <a:pt x="408" y="260"/>
                  <a:pt x="408" y="260"/>
                </a:cubicBezTo>
                <a:cubicBezTo>
                  <a:pt x="402" y="260"/>
                  <a:pt x="402" y="260"/>
                  <a:pt x="402" y="260"/>
                </a:cubicBezTo>
                <a:cubicBezTo>
                  <a:pt x="394" y="254"/>
                  <a:pt x="394" y="254"/>
                  <a:pt x="394" y="254"/>
                </a:cubicBezTo>
                <a:moveTo>
                  <a:pt x="1218" y="254"/>
                </a:moveTo>
                <a:cubicBezTo>
                  <a:pt x="1212" y="257"/>
                  <a:pt x="1212" y="257"/>
                  <a:pt x="1212" y="257"/>
                </a:cubicBezTo>
                <a:cubicBezTo>
                  <a:pt x="1218" y="260"/>
                  <a:pt x="1218" y="260"/>
                  <a:pt x="1218" y="260"/>
                </a:cubicBezTo>
                <a:cubicBezTo>
                  <a:pt x="1218" y="254"/>
                  <a:pt x="1218" y="254"/>
                  <a:pt x="1218" y="254"/>
                </a:cubicBezTo>
                <a:moveTo>
                  <a:pt x="998" y="251"/>
                </a:moveTo>
                <a:cubicBezTo>
                  <a:pt x="1003" y="256"/>
                  <a:pt x="1007" y="261"/>
                  <a:pt x="1012" y="269"/>
                </a:cubicBezTo>
                <a:cubicBezTo>
                  <a:pt x="1014" y="265"/>
                  <a:pt x="1014" y="265"/>
                  <a:pt x="1014" y="265"/>
                </a:cubicBezTo>
                <a:cubicBezTo>
                  <a:pt x="1003" y="251"/>
                  <a:pt x="1003" y="251"/>
                  <a:pt x="1003" y="251"/>
                </a:cubicBezTo>
                <a:cubicBezTo>
                  <a:pt x="998" y="251"/>
                  <a:pt x="998" y="251"/>
                  <a:pt x="998" y="251"/>
                </a:cubicBezTo>
                <a:moveTo>
                  <a:pt x="267" y="248"/>
                </a:moveTo>
                <a:cubicBezTo>
                  <a:pt x="272" y="254"/>
                  <a:pt x="272" y="254"/>
                  <a:pt x="272" y="254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2" y="254"/>
                  <a:pt x="272" y="254"/>
                  <a:pt x="272" y="254"/>
                </a:cubicBezTo>
                <a:cubicBezTo>
                  <a:pt x="267" y="248"/>
                  <a:pt x="267" y="248"/>
                  <a:pt x="267" y="248"/>
                </a:cubicBezTo>
                <a:moveTo>
                  <a:pt x="1216" y="247"/>
                </a:moveTo>
                <a:cubicBezTo>
                  <a:pt x="1212" y="257"/>
                  <a:pt x="1212" y="257"/>
                  <a:pt x="1212" y="257"/>
                </a:cubicBezTo>
                <a:cubicBezTo>
                  <a:pt x="1218" y="254"/>
                  <a:pt x="1218" y="254"/>
                  <a:pt x="1218" y="254"/>
                </a:cubicBezTo>
                <a:cubicBezTo>
                  <a:pt x="1216" y="247"/>
                  <a:pt x="1216" y="247"/>
                  <a:pt x="1216" y="247"/>
                </a:cubicBezTo>
                <a:moveTo>
                  <a:pt x="362" y="228"/>
                </a:moveTo>
                <a:cubicBezTo>
                  <a:pt x="359" y="231"/>
                  <a:pt x="359" y="231"/>
                  <a:pt x="359" y="231"/>
                </a:cubicBezTo>
                <a:cubicBezTo>
                  <a:pt x="362" y="228"/>
                  <a:pt x="362" y="228"/>
                  <a:pt x="362" y="228"/>
                </a:cubicBezTo>
                <a:moveTo>
                  <a:pt x="383" y="225"/>
                </a:moveTo>
                <a:cubicBezTo>
                  <a:pt x="392" y="240"/>
                  <a:pt x="392" y="240"/>
                  <a:pt x="392" y="240"/>
                </a:cubicBezTo>
                <a:cubicBezTo>
                  <a:pt x="383" y="225"/>
                  <a:pt x="383" y="225"/>
                  <a:pt x="383" y="225"/>
                </a:cubicBezTo>
                <a:moveTo>
                  <a:pt x="354" y="223"/>
                </a:moveTo>
                <a:cubicBezTo>
                  <a:pt x="359" y="223"/>
                  <a:pt x="359" y="223"/>
                  <a:pt x="359" y="223"/>
                </a:cubicBezTo>
                <a:cubicBezTo>
                  <a:pt x="354" y="223"/>
                  <a:pt x="354" y="223"/>
                  <a:pt x="354" y="223"/>
                </a:cubicBezTo>
                <a:moveTo>
                  <a:pt x="362" y="223"/>
                </a:moveTo>
                <a:cubicBezTo>
                  <a:pt x="359" y="223"/>
                  <a:pt x="359" y="223"/>
                  <a:pt x="359" y="223"/>
                </a:cubicBezTo>
                <a:cubicBezTo>
                  <a:pt x="354" y="223"/>
                  <a:pt x="354" y="223"/>
                  <a:pt x="354" y="223"/>
                </a:cubicBezTo>
                <a:cubicBezTo>
                  <a:pt x="351" y="225"/>
                  <a:pt x="351" y="225"/>
                  <a:pt x="351" y="225"/>
                </a:cubicBezTo>
                <a:cubicBezTo>
                  <a:pt x="351" y="231"/>
                  <a:pt x="351" y="231"/>
                  <a:pt x="351" y="231"/>
                </a:cubicBezTo>
                <a:cubicBezTo>
                  <a:pt x="359" y="231"/>
                  <a:pt x="359" y="231"/>
                  <a:pt x="359" y="231"/>
                </a:cubicBezTo>
                <a:cubicBezTo>
                  <a:pt x="362" y="228"/>
                  <a:pt x="362" y="228"/>
                  <a:pt x="362" y="228"/>
                </a:cubicBezTo>
                <a:cubicBezTo>
                  <a:pt x="362" y="223"/>
                  <a:pt x="362" y="223"/>
                  <a:pt x="362" y="223"/>
                </a:cubicBezTo>
                <a:moveTo>
                  <a:pt x="383" y="214"/>
                </a:moveTo>
                <a:cubicBezTo>
                  <a:pt x="383" y="214"/>
                  <a:pt x="383" y="214"/>
                  <a:pt x="383" y="214"/>
                </a:cubicBezTo>
                <a:moveTo>
                  <a:pt x="1258" y="211"/>
                </a:moveTo>
                <a:cubicBezTo>
                  <a:pt x="1253" y="211"/>
                  <a:pt x="1253" y="211"/>
                  <a:pt x="1253" y="211"/>
                </a:cubicBezTo>
                <a:cubicBezTo>
                  <a:pt x="1253" y="220"/>
                  <a:pt x="1253" y="220"/>
                  <a:pt x="1253" y="220"/>
                </a:cubicBezTo>
                <a:cubicBezTo>
                  <a:pt x="1258" y="220"/>
                  <a:pt x="1258" y="220"/>
                  <a:pt x="1258" y="220"/>
                </a:cubicBezTo>
                <a:cubicBezTo>
                  <a:pt x="1258" y="211"/>
                  <a:pt x="1258" y="211"/>
                  <a:pt x="1258" y="211"/>
                </a:cubicBezTo>
                <a:moveTo>
                  <a:pt x="1258" y="205"/>
                </a:moveTo>
                <a:cubicBezTo>
                  <a:pt x="1255" y="208"/>
                  <a:pt x="1255" y="208"/>
                  <a:pt x="1255" y="208"/>
                </a:cubicBezTo>
                <a:cubicBezTo>
                  <a:pt x="1253" y="211"/>
                  <a:pt x="1253" y="211"/>
                  <a:pt x="1253" y="211"/>
                </a:cubicBezTo>
                <a:cubicBezTo>
                  <a:pt x="1258" y="211"/>
                  <a:pt x="1258" y="211"/>
                  <a:pt x="1258" y="211"/>
                </a:cubicBezTo>
                <a:cubicBezTo>
                  <a:pt x="1264" y="214"/>
                  <a:pt x="1264" y="214"/>
                  <a:pt x="1264" y="214"/>
                </a:cubicBezTo>
                <a:cubicBezTo>
                  <a:pt x="1267" y="211"/>
                  <a:pt x="1267" y="211"/>
                  <a:pt x="1267" y="211"/>
                </a:cubicBezTo>
                <a:cubicBezTo>
                  <a:pt x="1258" y="205"/>
                  <a:pt x="1258" y="205"/>
                  <a:pt x="1258" y="205"/>
                </a:cubicBezTo>
                <a:moveTo>
                  <a:pt x="242" y="205"/>
                </a:moveTo>
                <a:cubicBezTo>
                  <a:pt x="237" y="205"/>
                  <a:pt x="237" y="205"/>
                  <a:pt x="237" y="205"/>
                </a:cubicBezTo>
                <a:cubicBezTo>
                  <a:pt x="245" y="213"/>
                  <a:pt x="260" y="237"/>
                  <a:pt x="267" y="248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4" y="251"/>
                  <a:pt x="274" y="251"/>
                  <a:pt x="274" y="251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8" y="256"/>
                  <a:pt x="278" y="256"/>
                  <a:pt x="278" y="256"/>
                </a:cubicBezTo>
                <a:cubicBezTo>
                  <a:pt x="272" y="248"/>
                  <a:pt x="272" y="248"/>
                  <a:pt x="272" y="248"/>
                </a:cubicBezTo>
                <a:cubicBezTo>
                  <a:pt x="256" y="225"/>
                  <a:pt x="256" y="225"/>
                  <a:pt x="256" y="225"/>
                </a:cubicBezTo>
                <a:cubicBezTo>
                  <a:pt x="256" y="223"/>
                  <a:pt x="256" y="223"/>
                  <a:pt x="256" y="223"/>
                </a:cubicBezTo>
                <a:cubicBezTo>
                  <a:pt x="259" y="219"/>
                  <a:pt x="259" y="219"/>
                  <a:pt x="259" y="219"/>
                </a:cubicBezTo>
                <a:cubicBezTo>
                  <a:pt x="264" y="223"/>
                  <a:pt x="264" y="223"/>
                  <a:pt x="264" y="223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2" y="223"/>
                  <a:pt x="252" y="223"/>
                  <a:pt x="252" y="223"/>
                </a:cubicBezTo>
                <a:cubicBezTo>
                  <a:pt x="242" y="205"/>
                  <a:pt x="242" y="205"/>
                  <a:pt x="242" y="205"/>
                </a:cubicBezTo>
                <a:moveTo>
                  <a:pt x="1239" y="197"/>
                </a:moveTo>
                <a:cubicBezTo>
                  <a:pt x="1239" y="205"/>
                  <a:pt x="1239" y="205"/>
                  <a:pt x="1239" y="205"/>
                </a:cubicBezTo>
                <a:cubicBezTo>
                  <a:pt x="1239" y="197"/>
                  <a:pt x="1239" y="197"/>
                  <a:pt x="1239" y="197"/>
                </a:cubicBezTo>
                <a:moveTo>
                  <a:pt x="402" y="376"/>
                </a:moveTo>
                <a:cubicBezTo>
                  <a:pt x="402" y="371"/>
                  <a:pt x="402" y="371"/>
                  <a:pt x="402" y="371"/>
                </a:cubicBezTo>
                <a:cubicBezTo>
                  <a:pt x="402" y="376"/>
                  <a:pt x="402" y="376"/>
                  <a:pt x="402" y="376"/>
                </a:cubicBezTo>
                <a:cubicBezTo>
                  <a:pt x="408" y="376"/>
                  <a:pt x="408" y="376"/>
                  <a:pt x="408" y="376"/>
                </a:cubicBezTo>
                <a:cubicBezTo>
                  <a:pt x="402" y="376"/>
                  <a:pt x="402" y="376"/>
                  <a:pt x="402" y="376"/>
                </a:cubicBezTo>
                <a:moveTo>
                  <a:pt x="405" y="362"/>
                </a:moveTo>
                <a:cubicBezTo>
                  <a:pt x="405" y="362"/>
                  <a:pt x="405" y="362"/>
                  <a:pt x="405" y="362"/>
                </a:cubicBezTo>
                <a:moveTo>
                  <a:pt x="400" y="317"/>
                </a:moveTo>
                <a:cubicBezTo>
                  <a:pt x="400" y="317"/>
                  <a:pt x="400" y="317"/>
                  <a:pt x="400" y="317"/>
                </a:cubicBezTo>
                <a:moveTo>
                  <a:pt x="416" y="317"/>
                </a:moveTo>
                <a:cubicBezTo>
                  <a:pt x="416" y="317"/>
                  <a:pt x="416" y="317"/>
                  <a:pt x="416" y="317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16" y="317"/>
                  <a:pt x="416" y="317"/>
                  <a:pt x="416" y="317"/>
                </a:cubicBezTo>
                <a:cubicBezTo>
                  <a:pt x="416" y="317"/>
                  <a:pt x="416" y="317"/>
                  <a:pt x="416" y="317"/>
                </a:cubicBezTo>
                <a:moveTo>
                  <a:pt x="352" y="277"/>
                </a:moveTo>
                <a:cubicBezTo>
                  <a:pt x="352" y="277"/>
                  <a:pt x="352" y="277"/>
                  <a:pt x="352" y="277"/>
                </a:cubicBezTo>
                <a:cubicBezTo>
                  <a:pt x="352" y="277"/>
                  <a:pt x="352" y="277"/>
                  <a:pt x="352" y="277"/>
                </a:cubicBezTo>
                <a:cubicBezTo>
                  <a:pt x="352" y="277"/>
                  <a:pt x="352" y="277"/>
                  <a:pt x="352" y="277"/>
                </a:cubicBezTo>
                <a:moveTo>
                  <a:pt x="352" y="277"/>
                </a:moveTo>
                <a:cubicBezTo>
                  <a:pt x="351" y="277"/>
                  <a:pt x="351" y="277"/>
                  <a:pt x="351" y="277"/>
                </a:cubicBezTo>
                <a:cubicBezTo>
                  <a:pt x="351" y="277"/>
                  <a:pt x="351" y="277"/>
                  <a:pt x="352" y="277"/>
                </a:cubicBezTo>
                <a:moveTo>
                  <a:pt x="364" y="263"/>
                </a:moveTo>
                <a:cubicBezTo>
                  <a:pt x="364" y="263"/>
                  <a:pt x="364" y="263"/>
                  <a:pt x="364" y="263"/>
                </a:cubicBezTo>
                <a:cubicBezTo>
                  <a:pt x="364" y="263"/>
                  <a:pt x="364" y="263"/>
                  <a:pt x="364" y="263"/>
                </a:cubicBezTo>
                <a:moveTo>
                  <a:pt x="364" y="263"/>
                </a:moveTo>
                <a:cubicBezTo>
                  <a:pt x="364" y="263"/>
                  <a:pt x="364" y="263"/>
                  <a:pt x="364" y="263"/>
                </a:cubicBezTo>
                <a:cubicBezTo>
                  <a:pt x="364" y="263"/>
                  <a:pt x="364" y="263"/>
                  <a:pt x="364" y="263"/>
                </a:cubicBezTo>
                <a:moveTo>
                  <a:pt x="364" y="263"/>
                </a:moveTo>
                <a:cubicBezTo>
                  <a:pt x="364" y="262"/>
                  <a:pt x="364" y="262"/>
                  <a:pt x="364" y="262"/>
                </a:cubicBezTo>
                <a:cubicBezTo>
                  <a:pt x="364" y="262"/>
                  <a:pt x="364" y="262"/>
                  <a:pt x="364" y="263"/>
                </a:cubicBezTo>
                <a:moveTo>
                  <a:pt x="364" y="262"/>
                </a:moveTo>
                <a:cubicBezTo>
                  <a:pt x="364" y="262"/>
                  <a:pt x="364" y="262"/>
                  <a:pt x="364" y="262"/>
                </a:cubicBezTo>
                <a:moveTo>
                  <a:pt x="253" y="208"/>
                </a:moveTo>
                <a:cubicBezTo>
                  <a:pt x="253" y="208"/>
                  <a:pt x="253" y="208"/>
                  <a:pt x="253" y="208"/>
                </a:cubicBezTo>
                <a:cubicBezTo>
                  <a:pt x="253" y="208"/>
                  <a:pt x="253" y="208"/>
                  <a:pt x="253" y="208"/>
                </a:cubicBezTo>
                <a:cubicBezTo>
                  <a:pt x="253" y="208"/>
                  <a:pt x="253" y="208"/>
                  <a:pt x="253" y="208"/>
                </a:cubicBezTo>
                <a:moveTo>
                  <a:pt x="264" y="208"/>
                </a:moveTo>
                <a:cubicBezTo>
                  <a:pt x="264" y="208"/>
                  <a:pt x="264" y="208"/>
                  <a:pt x="264" y="208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9" y="217"/>
                  <a:pt x="269" y="217"/>
                  <a:pt x="269" y="217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1" y="214"/>
                  <a:pt x="261" y="214"/>
                  <a:pt x="261" y="214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1" y="214"/>
                  <a:pt x="261" y="214"/>
                  <a:pt x="261" y="214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4" y="208"/>
                  <a:pt x="264" y="208"/>
                  <a:pt x="264" y="208"/>
                </a:cubicBezTo>
                <a:moveTo>
                  <a:pt x="264" y="208"/>
                </a:moveTo>
                <a:cubicBezTo>
                  <a:pt x="269" y="208"/>
                  <a:pt x="269" y="208"/>
                  <a:pt x="269" y="208"/>
                </a:cubicBezTo>
                <a:cubicBezTo>
                  <a:pt x="264" y="208"/>
                  <a:pt x="264" y="208"/>
                  <a:pt x="264" y="208"/>
                </a:cubicBezTo>
                <a:moveTo>
                  <a:pt x="381" y="214"/>
                </a:moveTo>
                <a:cubicBezTo>
                  <a:pt x="381" y="214"/>
                  <a:pt x="381" y="214"/>
                  <a:pt x="381" y="214"/>
                </a:cubicBezTo>
                <a:cubicBezTo>
                  <a:pt x="381" y="208"/>
                  <a:pt x="381" y="208"/>
                  <a:pt x="381" y="208"/>
                </a:cubicBezTo>
                <a:cubicBezTo>
                  <a:pt x="381" y="214"/>
                  <a:pt x="381" y="214"/>
                  <a:pt x="381" y="214"/>
                </a:cubicBezTo>
                <a:cubicBezTo>
                  <a:pt x="383" y="214"/>
                  <a:pt x="383" y="214"/>
                  <a:pt x="383" y="214"/>
                </a:cubicBezTo>
                <a:cubicBezTo>
                  <a:pt x="381" y="217"/>
                  <a:pt x="381" y="217"/>
                  <a:pt x="381" y="217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75" y="208"/>
                  <a:pt x="375" y="208"/>
                  <a:pt x="375" y="208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75" y="208"/>
                  <a:pt x="375" y="208"/>
                  <a:pt x="375" y="208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81" y="217"/>
                  <a:pt x="381" y="217"/>
                  <a:pt x="381" y="217"/>
                </a:cubicBezTo>
                <a:cubicBezTo>
                  <a:pt x="383" y="214"/>
                  <a:pt x="383" y="214"/>
                  <a:pt x="383" y="214"/>
                </a:cubicBezTo>
                <a:cubicBezTo>
                  <a:pt x="381" y="214"/>
                  <a:pt x="381" y="214"/>
                  <a:pt x="381" y="214"/>
                </a:cubicBezTo>
                <a:moveTo>
                  <a:pt x="375" y="208"/>
                </a:moveTo>
                <a:cubicBezTo>
                  <a:pt x="381" y="208"/>
                  <a:pt x="381" y="208"/>
                  <a:pt x="381" y="208"/>
                </a:cubicBezTo>
                <a:cubicBezTo>
                  <a:pt x="375" y="208"/>
                  <a:pt x="375" y="208"/>
                  <a:pt x="375" y="208"/>
                </a:cubicBezTo>
                <a:moveTo>
                  <a:pt x="253" y="208"/>
                </a:moveTo>
                <a:cubicBezTo>
                  <a:pt x="251" y="208"/>
                  <a:pt x="249" y="208"/>
                  <a:pt x="248" y="206"/>
                </a:cubicBezTo>
                <a:cubicBezTo>
                  <a:pt x="249" y="208"/>
                  <a:pt x="251" y="208"/>
                  <a:pt x="253" y="208"/>
                </a:cubicBezTo>
                <a:moveTo>
                  <a:pt x="261" y="203"/>
                </a:move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moveTo>
                  <a:pt x="248" y="203"/>
                </a:moveTo>
                <a:cubicBezTo>
                  <a:pt x="248" y="203"/>
                  <a:pt x="248" y="203"/>
                  <a:pt x="248" y="203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5"/>
                  <a:pt x="248" y="205"/>
                  <a:pt x="248" y="206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3"/>
                  <a:pt x="248" y="203"/>
                  <a:pt x="248" y="203"/>
                </a:cubicBezTo>
                <a:moveTo>
                  <a:pt x="261" y="203"/>
                </a:move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moveTo>
                  <a:pt x="343" y="200"/>
                </a:moveTo>
                <a:cubicBezTo>
                  <a:pt x="334" y="200"/>
                  <a:pt x="334" y="200"/>
                  <a:pt x="334" y="200"/>
                </a:cubicBezTo>
                <a:cubicBezTo>
                  <a:pt x="343" y="200"/>
                  <a:pt x="343" y="200"/>
                  <a:pt x="343" y="200"/>
                </a:cubicBezTo>
                <a:moveTo>
                  <a:pt x="253" y="197"/>
                </a:moveTo>
                <a:cubicBezTo>
                  <a:pt x="261" y="197"/>
                  <a:pt x="261" y="197"/>
                  <a:pt x="261" y="197"/>
                </a:cubicBezTo>
                <a:cubicBezTo>
                  <a:pt x="253" y="197"/>
                  <a:pt x="253" y="197"/>
                  <a:pt x="253" y="197"/>
                </a:cubicBezTo>
                <a:moveTo>
                  <a:pt x="413" y="195"/>
                </a:moveTo>
                <a:cubicBezTo>
                  <a:pt x="409" y="195"/>
                  <a:pt x="409" y="195"/>
                  <a:pt x="409" y="195"/>
                </a:cubicBezTo>
                <a:cubicBezTo>
                  <a:pt x="408" y="197"/>
                  <a:pt x="408" y="197"/>
                  <a:pt x="408" y="197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37" y="205"/>
                  <a:pt x="237" y="205"/>
                  <a:pt x="237" y="205"/>
                </a:cubicBezTo>
                <a:cubicBezTo>
                  <a:pt x="242" y="205"/>
                  <a:pt x="242" y="205"/>
                  <a:pt x="242" y="205"/>
                </a:cubicBezTo>
                <a:cubicBezTo>
                  <a:pt x="252" y="223"/>
                  <a:pt x="252" y="223"/>
                  <a:pt x="252" y="223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64" y="223"/>
                  <a:pt x="264" y="223"/>
                  <a:pt x="264" y="223"/>
                </a:cubicBezTo>
                <a:cubicBezTo>
                  <a:pt x="299" y="262"/>
                  <a:pt x="299" y="262"/>
                  <a:pt x="299" y="262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13" y="277"/>
                  <a:pt x="313" y="277"/>
                  <a:pt x="313" y="277"/>
                </a:cubicBezTo>
                <a:cubicBezTo>
                  <a:pt x="315" y="279"/>
                  <a:pt x="315" y="279"/>
                  <a:pt x="315" y="279"/>
                </a:cubicBezTo>
                <a:cubicBezTo>
                  <a:pt x="318" y="279"/>
                  <a:pt x="318" y="279"/>
                  <a:pt x="318" y="279"/>
                </a:cubicBezTo>
                <a:cubicBezTo>
                  <a:pt x="321" y="282"/>
                  <a:pt x="321" y="282"/>
                  <a:pt x="321" y="282"/>
                </a:cubicBezTo>
                <a:cubicBezTo>
                  <a:pt x="335" y="288"/>
                  <a:pt x="335" y="288"/>
                  <a:pt x="335" y="288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64" y="297"/>
                  <a:pt x="364" y="297"/>
                  <a:pt x="364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9" y="303"/>
                  <a:pt x="372" y="301"/>
                  <a:pt x="384" y="303"/>
                </a:cubicBezTo>
                <a:cubicBezTo>
                  <a:pt x="384" y="303"/>
                  <a:pt x="384" y="303"/>
                  <a:pt x="384" y="303"/>
                </a:cubicBezTo>
                <a:cubicBezTo>
                  <a:pt x="372" y="301"/>
                  <a:pt x="379" y="303"/>
                  <a:pt x="370" y="297"/>
                </a:cubicBezTo>
                <a:cubicBezTo>
                  <a:pt x="364" y="297"/>
                  <a:pt x="364" y="297"/>
                  <a:pt x="364" y="297"/>
                </a:cubicBezTo>
                <a:cubicBezTo>
                  <a:pt x="372" y="302"/>
                  <a:pt x="377" y="301"/>
                  <a:pt x="378" y="31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1" y="310"/>
                  <a:pt x="381" y="310"/>
                  <a:pt x="381" y="310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6" y="314"/>
                  <a:pt x="386" y="314"/>
                  <a:pt x="386" y="314"/>
                </a:cubicBezTo>
                <a:cubicBezTo>
                  <a:pt x="389" y="317"/>
                  <a:pt x="389" y="317"/>
                  <a:pt x="389" y="317"/>
                </a:cubicBezTo>
                <a:cubicBezTo>
                  <a:pt x="391" y="314"/>
                  <a:pt x="391" y="314"/>
                  <a:pt x="391" y="314"/>
                </a:cubicBezTo>
                <a:cubicBezTo>
                  <a:pt x="389" y="317"/>
                  <a:pt x="389" y="317"/>
                  <a:pt x="389" y="317"/>
                </a:cubicBezTo>
                <a:cubicBezTo>
                  <a:pt x="386" y="314"/>
                  <a:pt x="386" y="314"/>
                  <a:pt x="386" y="314"/>
                </a:cubicBezTo>
                <a:cubicBezTo>
                  <a:pt x="389" y="319"/>
                  <a:pt x="389" y="319"/>
                  <a:pt x="389" y="319"/>
                </a:cubicBezTo>
                <a:cubicBezTo>
                  <a:pt x="397" y="319"/>
                  <a:pt x="397" y="319"/>
                  <a:pt x="397" y="319"/>
                </a:cubicBezTo>
                <a:cubicBezTo>
                  <a:pt x="402" y="322"/>
                  <a:pt x="402" y="322"/>
                  <a:pt x="402" y="322"/>
                </a:cubicBezTo>
                <a:cubicBezTo>
                  <a:pt x="403" y="316"/>
                  <a:pt x="403" y="316"/>
                  <a:pt x="403" y="316"/>
                </a:cubicBezTo>
                <a:cubicBezTo>
                  <a:pt x="411" y="319"/>
                  <a:pt x="411" y="319"/>
                  <a:pt x="411" y="319"/>
                </a:cubicBezTo>
                <a:cubicBezTo>
                  <a:pt x="412" y="326"/>
                  <a:pt x="413" y="326"/>
                  <a:pt x="413" y="334"/>
                </a:cubicBezTo>
                <a:cubicBezTo>
                  <a:pt x="413" y="336"/>
                  <a:pt x="413" y="336"/>
                  <a:pt x="413" y="336"/>
                </a:cubicBezTo>
                <a:cubicBezTo>
                  <a:pt x="413" y="346"/>
                  <a:pt x="403" y="345"/>
                  <a:pt x="400" y="362"/>
                </a:cubicBezTo>
                <a:cubicBezTo>
                  <a:pt x="405" y="362"/>
                  <a:pt x="405" y="362"/>
                  <a:pt x="405" y="362"/>
                </a:cubicBezTo>
                <a:cubicBezTo>
                  <a:pt x="405" y="362"/>
                  <a:pt x="405" y="362"/>
                  <a:pt x="405" y="362"/>
                </a:cubicBezTo>
                <a:cubicBezTo>
                  <a:pt x="400" y="362"/>
                  <a:pt x="400" y="362"/>
                  <a:pt x="400" y="362"/>
                </a:cubicBezTo>
                <a:cubicBezTo>
                  <a:pt x="403" y="368"/>
                  <a:pt x="403" y="368"/>
                  <a:pt x="403" y="368"/>
                </a:cubicBezTo>
                <a:cubicBezTo>
                  <a:pt x="395" y="374"/>
                  <a:pt x="397" y="367"/>
                  <a:pt x="397" y="382"/>
                </a:cubicBezTo>
                <a:cubicBezTo>
                  <a:pt x="408" y="386"/>
                  <a:pt x="397" y="382"/>
                  <a:pt x="408" y="391"/>
                </a:cubicBezTo>
                <a:cubicBezTo>
                  <a:pt x="407" y="389"/>
                  <a:pt x="400" y="377"/>
                  <a:pt x="400" y="376"/>
                </a:cubicBezTo>
                <a:cubicBezTo>
                  <a:pt x="400" y="376"/>
                  <a:pt x="400" y="376"/>
                  <a:pt x="400" y="376"/>
                </a:cubicBezTo>
                <a:cubicBezTo>
                  <a:pt x="400" y="377"/>
                  <a:pt x="407" y="389"/>
                  <a:pt x="408" y="391"/>
                </a:cubicBezTo>
                <a:cubicBezTo>
                  <a:pt x="408" y="391"/>
                  <a:pt x="408" y="391"/>
                  <a:pt x="408" y="391"/>
                </a:cubicBezTo>
                <a:cubicBezTo>
                  <a:pt x="483" y="391"/>
                  <a:pt x="483" y="391"/>
                  <a:pt x="483" y="391"/>
                </a:cubicBezTo>
                <a:cubicBezTo>
                  <a:pt x="483" y="320"/>
                  <a:pt x="483" y="320"/>
                  <a:pt x="483" y="320"/>
                </a:cubicBezTo>
                <a:cubicBezTo>
                  <a:pt x="481" y="319"/>
                  <a:pt x="480" y="317"/>
                  <a:pt x="479" y="314"/>
                </a:cubicBezTo>
                <a:cubicBezTo>
                  <a:pt x="481" y="308"/>
                  <a:pt x="481" y="308"/>
                  <a:pt x="481" y="308"/>
                </a:cubicBezTo>
                <a:cubicBezTo>
                  <a:pt x="465" y="311"/>
                  <a:pt x="465" y="311"/>
                  <a:pt x="465" y="311"/>
                </a:cubicBezTo>
                <a:cubicBezTo>
                  <a:pt x="454" y="311"/>
                  <a:pt x="454" y="311"/>
                  <a:pt x="454" y="311"/>
                </a:cubicBezTo>
                <a:cubicBezTo>
                  <a:pt x="440" y="305"/>
                  <a:pt x="440" y="305"/>
                  <a:pt x="440" y="305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41" y="316"/>
                  <a:pt x="441" y="316"/>
                  <a:pt x="441" y="316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2" y="305"/>
                  <a:pt x="432" y="305"/>
                  <a:pt x="432" y="305"/>
                </a:cubicBezTo>
                <a:cubicBezTo>
                  <a:pt x="427" y="305"/>
                  <a:pt x="427" y="305"/>
                  <a:pt x="427" y="305"/>
                </a:cubicBezTo>
                <a:cubicBezTo>
                  <a:pt x="427" y="308"/>
                  <a:pt x="427" y="308"/>
                  <a:pt x="427" y="308"/>
                </a:cubicBezTo>
                <a:cubicBezTo>
                  <a:pt x="427" y="305"/>
                  <a:pt x="427" y="305"/>
                  <a:pt x="427" y="305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16" y="317"/>
                  <a:pt x="416" y="317"/>
                  <a:pt x="416" y="317"/>
                </a:cubicBezTo>
                <a:cubicBezTo>
                  <a:pt x="413" y="315"/>
                  <a:pt x="413" y="314"/>
                  <a:pt x="408" y="314"/>
                </a:cubicBezTo>
                <a:cubicBezTo>
                  <a:pt x="407" y="314"/>
                  <a:pt x="405" y="314"/>
                  <a:pt x="404" y="314"/>
                </a:cubicBezTo>
                <a:cubicBezTo>
                  <a:pt x="398" y="314"/>
                  <a:pt x="402" y="314"/>
                  <a:pt x="400" y="317"/>
                </a:cubicBezTo>
                <a:cubicBezTo>
                  <a:pt x="400" y="317"/>
                  <a:pt x="400" y="317"/>
                  <a:pt x="400" y="317"/>
                </a:cubicBezTo>
                <a:cubicBezTo>
                  <a:pt x="397" y="317"/>
                  <a:pt x="397" y="317"/>
                  <a:pt x="397" y="317"/>
                </a:cubicBezTo>
                <a:cubicBezTo>
                  <a:pt x="389" y="311"/>
                  <a:pt x="389" y="311"/>
                  <a:pt x="389" y="311"/>
                </a:cubicBezTo>
                <a:cubicBezTo>
                  <a:pt x="389" y="308"/>
                  <a:pt x="389" y="308"/>
                  <a:pt x="389" y="308"/>
                </a:cubicBezTo>
                <a:cubicBezTo>
                  <a:pt x="389" y="297"/>
                  <a:pt x="389" y="297"/>
                  <a:pt x="389" y="297"/>
                </a:cubicBezTo>
                <a:cubicBezTo>
                  <a:pt x="389" y="291"/>
                  <a:pt x="389" y="291"/>
                  <a:pt x="389" y="291"/>
                </a:cubicBezTo>
                <a:cubicBezTo>
                  <a:pt x="389" y="291"/>
                  <a:pt x="389" y="291"/>
                  <a:pt x="389" y="291"/>
                </a:cubicBezTo>
                <a:cubicBezTo>
                  <a:pt x="386" y="285"/>
                  <a:pt x="386" y="285"/>
                  <a:pt x="386" y="285"/>
                </a:cubicBezTo>
                <a:cubicBezTo>
                  <a:pt x="381" y="285"/>
                  <a:pt x="381" y="285"/>
                  <a:pt x="381" y="285"/>
                </a:cubicBezTo>
                <a:cubicBezTo>
                  <a:pt x="369" y="285"/>
                  <a:pt x="369" y="285"/>
                  <a:pt x="369" y="28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3" y="262"/>
                  <a:pt x="373" y="262"/>
                  <a:pt x="373" y="262"/>
                </a:cubicBezTo>
                <a:cubicBezTo>
                  <a:pt x="370" y="276"/>
                  <a:pt x="367" y="270"/>
                  <a:pt x="367" y="288"/>
                </a:cubicBezTo>
                <a:cubicBezTo>
                  <a:pt x="367" y="288"/>
                  <a:pt x="367" y="288"/>
                  <a:pt x="367" y="288"/>
                </a:cubicBezTo>
                <a:cubicBezTo>
                  <a:pt x="367" y="270"/>
                  <a:pt x="370" y="276"/>
                  <a:pt x="373" y="262"/>
                </a:cubicBezTo>
                <a:cubicBezTo>
                  <a:pt x="364" y="262"/>
                  <a:pt x="364" y="262"/>
                  <a:pt x="364" y="262"/>
                </a:cubicBezTo>
                <a:cubicBezTo>
                  <a:pt x="364" y="262"/>
                  <a:pt x="364" y="262"/>
                  <a:pt x="364" y="262"/>
                </a:cubicBezTo>
                <a:cubicBezTo>
                  <a:pt x="356" y="274"/>
                  <a:pt x="356" y="274"/>
                  <a:pt x="356" y="274"/>
                </a:cubicBezTo>
                <a:cubicBezTo>
                  <a:pt x="345" y="274"/>
                  <a:pt x="345" y="274"/>
                  <a:pt x="345" y="274"/>
                </a:cubicBezTo>
                <a:cubicBezTo>
                  <a:pt x="340" y="274"/>
                  <a:pt x="340" y="274"/>
                  <a:pt x="340" y="274"/>
                </a:cubicBezTo>
                <a:cubicBezTo>
                  <a:pt x="326" y="260"/>
                  <a:pt x="326" y="260"/>
                  <a:pt x="326" y="260"/>
                </a:cubicBezTo>
                <a:cubicBezTo>
                  <a:pt x="326" y="248"/>
                  <a:pt x="326" y="248"/>
                  <a:pt x="326" y="248"/>
                </a:cubicBezTo>
                <a:cubicBezTo>
                  <a:pt x="327" y="234"/>
                  <a:pt x="327" y="234"/>
                  <a:pt x="327" y="234"/>
                </a:cubicBezTo>
                <a:cubicBezTo>
                  <a:pt x="340" y="225"/>
                  <a:pt x="340" y="225"/>
                  <a:pt x="340" y="225"/>
                </a:cubicBezTo>
                <a:cubicBezTo>
                  <a:pt x="351" y="225"/>
                  <a:pt x="351" y="225"/>
                  <a:pt x="351" y="225"/>
                </a:cubicBezTo>
                <a:cubicBezTo>
                  <a:pt x="354" y="223"/>
                  <a:pt x="354" y="223"/>
                  <a:pt x="354" y="223"/>
                </a:cubicBezTo>
                <a:cubicBezTo>
                  <a:pt x="359" y="223"/>
                  <a:pt x="359" y="223"/>
                  <a:pt x="359" y="223"/>
                </a:cubicBezTo>
                <a:cubicBezTo>
                  <a:pt x="362" y="223"/>
                  <a:pt x="362" y="223"/>
                  <a:pt x="362" y="223"/>
                </a:cubicBezTo>
                <a:cubicBezTo>
                  <a:pt x="383" y="225"/>
                  <a:pt x="383" y="225"/>
                  <a:pt x="383" y="225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92" y="245"/>
                  <a:pt x="392" y="245"/>
                  <a:pt x="392" y="245"/>
                </a:cubicBezTo>
                <a:cubicBezTo>
                  <a:pt x="397" y="245"/>
                  <a:pt x="397" y="245"/>
                  <a:pt x="397" y="245"/>
                </a:cubicBezTo>
                <a:cubicBezTo>
                  <a:pt x="397" y="230"/>
                  <a:pt x="392" y="231"/>
                  <a:pt x="392" y="223"/>
                </a:cubicBezTo>
                <a:cubicBezTo>
                  <a:pt x="392" y="215"/>
                  <a:pt x="407" y="207"/>
                  <a:pt x="413" y="203"/>
                </a:cubicBezTo>
                <a:cubicBezTo>
                  <a:pt x="413" y="195"/>
                  <a:pt x="413" y="195"/>
                  <a:pt x="413" y="195"/>
                </a:cubicBezTo>
                <a:moveTo>
                  <a:pt x="1212" y="226"/>
                </a:moveTo>
                <a:cubicBezTo>
                  <a:pt x="1212" y="226"/>
                  <a:pt x="1212" y="226"/>
                  <a:pt x="1212" y="226"/>
                </a:cubicBezTo>
                <a:cubicBezTo>
                  <a:pt x="1215" y="220"/>
                  <a:pt x="1215" y="220"/>
                  <a:pt x="1215" y="220"/>
                </a:cubicBezTo>
                <a:cubicBezTo>
                  <a:pt x="1212" y="226"/>
                  <a:pt x="1212" y="226"/>
                  <a:pt x="1212" y="226"/>
                </a:cubicBezTo>
                <a:moveTo>
                  <a:pt x="1217" y="195"/>
                </a:moveTo>
                <a:cubicBezTo>
                  <a:pt x="968" y="195"/>
                  <a:pt x="968" y="195"/>
                  <a:pt x="968" y="195"/>
                </a:cubicBezTo>
                <a:cubicBezTo>
                  <a:pt x="968" y="245"/>
                  <a:pt x="968" y="245"/>
                  <a:pt x="968" y="245"/>
                </a:cubicBezTo>
                <a:cubicBezTo>
                  <a:pt x="998" y="245"/>
                  <a:pt x="998" y="245"/>
                  <a:pt x="998" y="245"/>
                </a:cubicBezTo>
                <a:cubicBezTo>
                  <a:pt x="998" y="251"/>
                  <a:pt x="998" y="251"/>
                  <a:pt x="998" y="251"/>
                </a:cubicBezTo>
                <a:cubicBezTo>
                  <a:pt x="1003" y="251"/>
                  <a:pt x="1003" y="251"/>
                  <a:pt x="1003" y="251"/>
                </a:cubicBezTo>
                <a:cubicBezTo>
                  <a:pt x="1014" y="265"/>
                  <a:pt x="1014" y="265"/>
                  <a:pt x="1014" y="265"/>
                </a:cubicBezTo>
                <a:cubicBezTo>
                  <a:pt x="1017" y="262"/>
                  <a:pt x="1017" y="262"/>
                  <a:pt x="1017" y="262"/>
                </a:cubicBezTo>
                <a:cubicBezTo>
                  <a:pt x="1022" y="260"/>
                  <a:pt x="1022" y="260"/>
                  <a:pt x="1022" y="260"/>
                </a:cubicBezTo>
                <a:cubicBezTo>
                  <a:pt x="1022" y="279"/>
                  <a:pt x="1022" y="279"/>
                  <a:pt x="1022" y="279"/>
                </a:cubicBezTo>
                <a:cubicBezTo>
                  <a:pt x="1027" y="297"/>
                  <a:pt x="1027" y="297"/>
                  <a:pt x="1027" y="297"/>
                </a:cubicBezTo>
                <a:cubicBezTo>
                  <a:pt x="1033" y="305"/>
                  <a:pt x="1033" y="305"/>
                  <a:pt x="1033" y="305"/>
                </a:cubicBezTo>
                <a:cubicBezTo>
                  <a:pt x="1037" y="321"/>
                  <a:pt x="1037" y="321"/>
                  <a:pt x="1037" y="321"/>
                </a:cubicBezTo>
                <a:cubicBezTo>
                  <a:pt x="1049" y="308"/>
                  <a:pt x="1049" y="308"/>
                  <a:pt x="1049" y="308"/>
                </a:cubicBezTo>
                <a:cubicBezTo>
                  <a:pt x="1050" y="289"/>
                  <a:pt x="1050" y="289"/>
                  <a:pt x="1050" y="289"/>
                </a:cubicBezTo>
                <a:cubicBezTo>
                  <a:pt x="1065" y="277"/>
                  <a:pt x="1065" y="277"/>
                  <a:pt x="1065" y="277"/>
                </a:cubicBezTo>
                <a:cubicBezTo>
                  <a:pt x="1068" y="272"/>
                  <a:pt x="1078" y="263"/>
                  <a:pt x="1082" y="260"/>
                </a:cubicBezTo>
                <a:cubicBezTo>
                  <a:pt x="1090" y="260"/>
                  <a:pt x="1090" y="260"/>
                  <a:pt x="1090" y="260"/>
                </a:cubicBezTo>
                <a:cubicBezTo>
                  <a:pt x="1095" y="257"/>
                  <a:pt x="1095" y="257"/>
                  <a:pt x="1095" y="257"/>
                </a:cubicBezTo>
                <a:cubicBezTo>
                  <a:pt x="1106" y="271"/>
                  <a:pt x="1106" y="271"/>
                  <a:pt x="1106" y="271"/>
                </a:cubicBezTo>
                <a:cubicBezTo>
                  <a:pt x="1098" y="251"/>
                  <a:pt x="1098" y="251"/>
                  <a:pt x="1098" y="251"/>
                </a:cubicBezTo>
                <a:cubicBezTo>
                  <a:pt x="1090" y="254"/>
                  <a:pt x="1090" y="254"/>
                  <a:pt x="1090" y="254"/>
                </a:cubicBezTo>
                <a:cubicBezTo>
                  <a:pt x="1098" y="251"/>
                  <a:pt x="1098" y="251"/>
                  <a:pt x="1098" y="251"/>
                </a:cubicBezTo>
                <a:cubicBezTo>
                  <a:pt x="1106" y="271"/>
                  <a:pt x="1106" y="271"/>
                  <a:pt x="1106" y="271"/>
                </a:cubicBezTo>
                <a:cubicBezTo>
                  <a:pt x="1114" y="285"/>
                  <a:pt x="1114" y="285"/>
                  <a:pt x="1114" y="285"/>
                </a:cubicBezTo>
                <a:cubicBezTo>
                  <a:pt x="1118" y="282"/>
                  <a:pt x="1118" y="282"/>
                  <a:pt x="1118" y="282"/>
                </a:cubicBezTo>
                <a:cubicBezTo>
                  <a:pt x="1123" y="291"/>
                  <a:pt x="1123" y="291"/>
                  <a:pt x="1123" y="291"/>
                </a:cubicBezTo>
                <a:cubicBezTo>
                  <a:pt x="1123" y="294"/>
                  <a:pt x="1123" y="294"/>
                  <a:pt x="1123" y="294"/>
                </a:cubicBezTo>
                <a:cubicBezTo>
                  <a:pt x="1125" y="297"/>
                  <a:pt x="1125" y="297"/>
                  <a:pt x="1125" y="297"/>
                </a:cubicBezTo>
                <a:cubicBezTo>
                  <a:pt x="1125" y="302"/>
                  <a:pt x="1125" y="302"/>
                  <a:pt x="1125" y="302"/>
                </a:cubicBezTo>
                <a:cubicBezTo>
                  <a:pt x="1131" y="293"/>
                  <a:pt x="1131" y="293"/>
                  <a:pt x="1131" y="293"/>
                </a:cubicBezTo>
                <a:cubicBezTo>
                  <a:pt x="1150" y="311"/>
                  <a:pt x="1150" y="311"/>
                  <a:pt x="1150" y="311"/>
                </a:cubicBezTo>
                <a:cubicBezTo>
                  <a:pt x="1163" y="308"/>
                  <a:pt x="1163" y="308"/>
                  <a:pt x="1163" y="308"/>
                </a:cubicBezTo>
                <a:cubicBezTo>
                  <a:pt x="1166" y="302"/>
                  <a:pt x="1166" y="302"/>
                  <a:pt x="1166" y="302"/>
                </a:cubicBezTo>
                <a:cubicBezTo>
                  <a:pt x="1163" y="308"/>
                  <a:pt x="1163" y="308"/>
                  <a:pt x="1163" y="308"/>
                </a:cubicBezTo>
                <a:cubicBezTo>
                  <a:pt x="1169" y="305"/>
                  <a:pt x="1169" y="305"/>
                  <a:pt x="1169" y="305"/>
                </a:cubicBezTo>
                <a:cubicBezTo>
                  <a:pt x="1169" y="299"/>
                  <a:pt x="1169" y="299"/>
                  <a:pt x="1169" y="299"/>
                </a:cubicBezTo>
                <a:cubicBezTo>
                  <a:pt x="1169" y="292"/>
                  <a:pt x="1169" y="292"/>
                  <a:pt x="1168" y="292"/>
                </a:cubicBezTo>
                <a:cubicBezTo>
                  <a:pt x="1168" y="292"/>
                  <a:pt x="1168" y="292"/>
                  <a:pt x="1168" y="292"/>
                </a:cubicBezTo>
                <a:cubicBezTo>
                  <a:pt x="1168" y="292"/>
                  <a:pt x="1168" y="292"/>
                  <a:pt x="1168" y="292"/>
                </a:cubicBezTo>
                <a:cubicBezTo>
                  <a:pt x="1167" y="292"/>
                  <a:pt x="1167" y="292"/>
                  <a:pt x="1166" y="291"/>
                </a:cubicBezTo>
                <a:cubicBezTo>
                  <a:pt x="1166" y="291"/>
                  <a:pt x="1166" y="291"/>
                  <a:pt x="1166" y="291"/>
                </a:cubicBezTo>
                <a:cubicBezTo>
                  <a:pt x="1166" y="288"/>
                  <a:pt x="1166" y="288"/>
                  <a:pt x="1166" y="288"/>
                </a:cubicBezTo>
                <a:cubicBezTo>
                  <a:pt x="1166" y="288"/>
                  <a:pt x="1166" y="288"/>
                  <a:pt x="1166" y="288"/>
                </a:cubicBezTo>
                <a:cubicBezTo>
                  <a:pt x="1164" y="284"/>
                  <a:pt x="1155" y="276"/>
                  <a:pt x="1155" y="274"/>
                </a:cubicBezTo>
                <a:cubicBezTo>
                  <a:pt x="1155" y="266"/>
                  <a:pt x="1159" y="265"/>
                  <a:pt x="1163" y="262"/>
                </a:cubicBezTo>
                <a:cubicBezTo>
                  <a:pt x="1169" y="266"/>
                  <a:pt x="1169" y="266"/>
                  <a:pt x="1169" y="266"/>
                </a:cubicBezTo>
                <a:cubicBezTo>
                  <a:pt x="1171" y="262"/>
                  <a:pt x="1171" y="262"/>
                  <a:pt x="1171" y="262"/>
                </a:cubicBezTo>
                <a:cubicBezTo>
                  <a:pt x="1163" y="259"/>
                  <a:pt x="1163" y="259"/>
                  <a:pt x="1163" y="259"/>
                </a:cubicBezTo>
                <a:cubicBezTo>
                  <a:pt x="1159" y="263"/>
                  <a:pt x="1152" y="266"/>
                  <a:pt x="1152" y="274"/>
                </a:cubicBezTo>
                <a:cubicBezTo>
                  <a:pt x="1152" y="274"/>
                  <a:pt x="1152" y="274"/>
                  <a:pt x="1152" y="274"/>
                </a:cubicBezTo>
                <a:cubicBezTo>
                  <a:pt x="1152" y="266"/>
                  <a:pt x="1159" y="263"/>
                  <a:pt x="1163" y="259"/>
                </a:cubicBezTo>
                <a:cubicBezTo>
                  <a:pt x="1171" y="262"/>
                  <a:pt x="1171" y="262"/>
                  <a:pt x="1171" y="262"/>
                </a:cubicBezTo>
                <a:cubicBezTo>
                  <a:pt x="1177" y="262"/>
                  <a:pt x="1177" y="262"/>
                  <a:pt x="1177" y="262"/>
                </a:cubicBezTo>
                <a:cubicBezTo>
                  <a:pt x="1185" y="257"/>
                  <a:pt x="1185" y="257"/>
                  <a:pt x="1185" y="257"/>
                </a:cubicBezTo>
                <a:cubicBezTo>
                  <a:pt x="1196" y="257"/>
                  <a:pt x="1196" y="257"/>
                  <a:pt x="1196" y="257"/>
                </a:cubicBezTo>
                <a:cubicBezTo>
                  <a:pt x="1215" y="231"/>
                  <a:pt x="1215" y="231"/>
                  <a:pt x="1215" y="231"/>
                </a:cubicBezTo>
                <a:cubicBezTo>
                  <a:pt x="1196" y="257"/>
                  <a:pt x="1196" y="257"/>
                  <a:pt x="1196" y="257"/>
                </a:cubicBezTo>
                <a:cubicBezTo>
                  <a:pt x="1218" y="231"/>
                  <a:pt x="1218" y="231"/>
                  <a:pt x="1218" y="231"/>
                </a:cubicBezTo>
                <a:cubicBezTo>
                  <a:pt x="1218" y="225"/>
                  <a:pt x="1218" y="225"/>
                  <a:pt x="1218" y="225"/>
                </a:cubicBezTo>
                <a:cubicBezTo>
                  <a:pt x="1215" y="217"/>
                  <a:pt x="1215" y="217"/>
                  <a:pt x="1215" y="217"/>
                </a:cubicBezTo>
                <a:cubicBezTo>
                  <a:pt x="1209" y="218"/>
                  <a:pt x="1209" y="218"/>
                  <a:pt x="1209" y="218"/>
                </a:cubicBezTo>
                <a:cubicBezTo>
                  <a:pt x="1215" y="217"/>
                  <a:pt x="1215" y="217"/>
                  <a:pt x="1215" y="217"/>
                </a:cubicBezTo>
                <a:cubicBezTo>
                  <a:pt x="1209" y="205"/>
                  <a:pt x="1209" y="205"/>
                  <a:pt x="1209" y="205"/>
                </a:cubicBezTo>
                <a:cubicBezTo>
                  <a:pt x="1215" y="200"/>
                  <a:pt x="1215" y="200"/>
                  <a:pt x="1215" y="200"/>
                </a:cubicBezTo>
                <a:cubicBezTo>
                  <a:pt x="1217" y="195"/>
                  <a:pt x="1217" y="195"/>
                  <a:pt x="1217" y="195"/>
                </a:cubicBezTo>
                <a:moveTo>
                  <a:pt x="1221" y="195"/>
                </a:moveTo>
                <a:cubicBezTo>
                  <a:pt x="1217" y="195"/>
                  <a:pt x="1217" y="195"/>
                  <a:pt x="1217" y="195"/>
                </a:cubicBezTo>
                <a:cubicBezTo>
                  <a:pt x="1215" y="200"/>
                  <a:pt x="1215" y="200"/>
                  <a:pt x="1215" y="200"/>
                </a:cubicBezTo>
                <a:cubicBezTo>
                  <a:pt x="1221" y="195"/>
                  <a:pt x="1221" y="195"/>
                  <a:pt x="1221" y="195"/>
                </a:cubicBezTo>
                <a:moveTo>
                  <a:pt x="1249" y="195"/>
                </a:moveTo>
                <a:cubicBezTo>
                  <a:pt x="1239" y="195"/>
                  <a:pt x="1239" y="195"/>
                  <a:pt x="1239" y="195"/>
                </a:cubicBezTo>
                <a:cubicBezTo>
                  <a:pt x="1239" y="197"/>
                  <a:pt x="1239" y="197"/>
                  <a:pt x="1239" y="197"/>
                </a:cubicBezTo>
                <a:cubicBezTo>
                  <a:pt x="1239" y="205"/>
                  <a:pt x="1239" y="205"/>
                  <a:pt x="1239" y="205"/>
                </a:cubicBezTo>
                <a:cubicBezTo>
                  <a:pt x="1242" y="205"/>
                  <a:pt x="1242" y="205"/>
                  <a:pt x="1242" y="205"/>
                </a:cubicBezTo>
                <a:cubicBezTo>
                  <a:pt x="1247" y="202"/>
                  <a:pt x="1247" y="202"/>
                  <a:pt x="1247" y="202"/>
                </a:cubicBezTo>
                <a:cubicBezTo>
                  <a:pt x="1247" y="202"/>
                  <a:pt x="1247" y="202"/>
                  <a:pt x="1247" y="202"/>
                </a:cubicBezTo>
                <a:cubicBezTo>
                  <a:pt x="1242" y="205"/>
                  <a:pt x="1242" y="205"/>
                  <a:pt x="1242" y="205"/>
                </a:cubicBezTo>
                <a:cubicBezTo>
                  <a:pt x="1246" y="204"/>
                  <a:pt x="1250" y="205"/>
                  <a:pt x="1250" y="200"/>
                </a:cubicBezTo>
                <a:cubicBezTo>
                  <a:pt x="1250" y="198"/>
                  <a:pt x="1250" y="196"/>
                  <a:pt x="1249" y="195"/>
                </a:cubicBezTo>
                <a:moveTo>
                  <a:pt x="1280" y="197"/>
                </a:moveTo>
                <a:cubicBezTo>
                  <a:pt x="1280" y="197"/>
                  <a:pt x="1280" y="197"/>
                  <a:pt x="1280" y="197"/>
                </a:cubicBezTo>
                <a:cubicBezTo>
                  <a:pt x="1280" y="197"/>
                  <a:pt x="1280" y="197"/>
                  <a:pt x="1280" y="197"/>
                </a:cubicBezTo>
                <a:moveTo>
                  <a:pt x="1295" y="195"/>
                </a:moveTo>
                <a:cubicBezTo>
                  <a:pt x="1287" y="195"/>
                  <a:pt x="1287" y="195"/>
                  <a:pt x="1287" y="195"/>
                </a:cubicBezTo>
                <a:cubicBezTo>
                  <a:pt x="1286" y="197"/>
                  <a:pt x="1286" y="197"/>
                  <a:pt x="1286" y="197"/>
                </a:cubicBezTo>
                <a:cubicBezTo>
                  <a:pt x="1280" y="197"/>
                  <a:pt x="1280" y="197"/>
                  <a:pt x="1280" y="197"/>
                </a:cubicBezTo>
                <a:cubicBezTo>
                  <a:pt x="1275" y="200"/>
                  <a:pt x="1275" y="203"/>
                  <a:pt x="1269" y="203"/>
                </a:cubicBezTo>
                <a:cubicBezTo>
                  <a:pt x="1267" y="203"/>
                  <a:pt x="1267" y="203"/>
                  <a:pt x="1267" y="203"/>
                </a:cubicBezTo>
                <a:cubicBezTo>
                  <a:pt x="1263" y="203"/>
                  <a:pt x="1262" y="202"/>
                  <a:pt x="1261" y="202"/>
                </a:cubicBezTo>
                <a:cubicBezTo>
                  <a:pt x="1260" y="202"/>
                  <a:pt x="1263" y="203"/>
                  <a:pt x="1258" y="205"/>
                </a:cubicBezTo>
                <a:cubicBezTo>
                  <a:pt x="1267" y="211"/>
                  <a:pt x="1267" y="211"/>
                  <a:pt x="1267" y="211"/>
                </a:cubicBezTo>
                <a:cubicBezTo>
                  <a:pt x="1269" y="208"/>
                  <a:pt x="1269" y="208"/>
                  <a:pt x="1269" y="208"/>
                </a:cubicBezTo>
                <a:cubicBezTo>
                  <a:pt x="1275" y="212"/>
                  <a:pt x="1275" y="212"/>
                  <a:pt x="1275" y="212"/>
                </a:cubicBezTo>
                <a:cubicBezTo>
                  <a:pt x="1277" y="208"/>
                  <a:pt x="1277" y="208"/>
                  <a:pt x="1277" y="208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80" y="205"/>
                  <a:pt x="1280" y="205"/>
                  <a:pt x="1280" y="205"/>
                </a:cubicBezTo>
                <a:cubicBezTo>
                  <a:pt x="1277" y="200"/>
                  <a:pt x="1277" y="200"/>
                  <a:pt x="1277" y="200"/>
                </a:cubicBezTo>
                <a:cubicBezTo>
                  <a:pt x="1280" y="205"/>
                  <a:pt x="1280" y="205"/>
                  <a:pt x="1280" y="205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95" y="195"/>
                  <a:pt x="1295" y="195"/>
                  <a:pt x="1295" y="195"/>
                </a:cubicBezTo>
                <a:moveTo>
                  <a:pt x="1295" y="195"/>
                </a:moveTo>
                <a:cubicBezTo>
                  <a:pt x="1295" y="195"/>
                  <a:pt x="1295" y="195"/>
                  <a:pt x="1295" y="19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95" y="195"/>
                  <a:pt x="1295" y="195"/>
                  <a:pt x="1295" y="195"/>
                </a:cubicBezTo>
                <a:moveTo>
                  <a:pt x="696" y="194"/>
                </a:moveTo>
                <a:cubicBezTo>
                  <a:pt x="690" y="194"/>
                  <a:pt x="690" y="194"/>
                  <a:pt x="690" y="194"/>
                </a:cubicBezTo>
                <a:cubicBezTo>
                  <a:pt x="692" y="195"/>
                  <a:pt x="692" y="195"/>
                  <a:pt x="692" y="195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696" y="194"/>
                  <a:pt x="696" y="194"/>
                  <a:pt x="696" y="194"/>
                </a:cubicBezTo>
                <a:moveTo>
                  <a:pt x="786" y="191"/>
                </a:moveTo>
                <a:cubicBezTo>
                  <a:pt x="777" y="191"/>
                  <a:pt x="777" y="191"/>
                  <a:pt x="777" y="191"/>
                </a:cubicBezTo>
                <a:cubicBezTo>
                  <a:pt x="778" y="192"/>
                  <a:pt x="779" y="193"/>
                  <a:pt x="781" y="195"/>
                </a:cubicBezTo>
                <a:cubicBezTo>
                  <a:pt x="788" y="195"/>
                  <a:pt x="788" y="195"/>
                  <a:pt x="788" y="195"/>
                </a:cubicBezTo>
                <a:cubicBezTo>
                  <a:pt x="788" y="195"/>
                  <a:pt x="788" y="194"/>
                  <a:pt x="788" y="194"/>
                </a:cubicBezTo>
                <a:cubicBezTo>
                  <a:pt x="786" y="191"/>
                  <a:pt x="786" y="191"/>
                  <a:pt x="786" y="191"/>
                </a:cubicBezTo>
                <a:moveTo>
                  <a:pt x="788" y="185"/>
                </a:moveTo>
                <a:cubicBezTo>
                  <a:pt x="786" y="191"/>
                  <a:pt x="786" y="191"/>
                  <a:pt x="786" y="191"/>
                </a:cubicBezTo>
                <a:cubicBezTo>
                  <a:pt x="788" y="194"/>
                  <a:pt x="788" y="194"/>
                  <a:pt x="788" y="194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88" y="185"/>
                  <a:pt x="788" y="185"/>
                  <a:pt x="788" y="185"/>
                </a:cubicBezTo>
                <a:moveTo>
                  <a:pt x="786" y="183"/>
                </a:moveTo>
                <a:cubicBezTo>
                  <a:pt x="788" y="185"/>
                  <a:pt x="788" y="185"/>
                  <a:pt x="788" y="185"/>
                </a:cubicBezTo>
                <a:cubicBezTo>
                  <a:pt x="786" y="183"/>
                  <a:pt x="786" y="183"/>
                  <a:pt x="786" y="183"/>
                </a:cubicBezTo>
                <a:moveTo>
                  <a:pt x="761" y="180"/>
                </a:moveTo>
                <a:cubicBezTo>
                  <a:pt x="761" y="180"/>
                  <a:pt x="761" y="180"/>
                  <a:pt x="761" y="180"/>
                </a:cubicBezTo>
                <a:cubicBezTo>
                  <a:pt x="761" y="188"/>
                  <a:pt x="761" y="188"/>
                  <a:pt x="761" y="188"/>
                </a:cubicBezTo>
                <a:cubicBezTo>
                  <a:pt x="761" y="180"/>
                  <a:pt x="761" y="180"/>
                  <a:pt x="761" y="180"/>
                </a:cubicBezTo>
                <a:moveTo>
                  <a:pt x="764" y="180"/>
                </a:moveTo>
                <a:cubicBezTo>
                  <a:pt x="761" y="180"/>
                  <a:pt x="761" y="180"/>
                  <a:pt x="761" y="180"/>
                </a:cubicBezTo>
                <a:cubicBezTo>
                  <a:pt x="761" y="188"/>
                  <a:pt x="761" y="188"/>
                  <a:pt x="761" y="188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64" y="180"/>
                  <a:pt x="764" y="180"/>
                  <a:pt x="764" y="180"/>
                </a:cubicBezTo>
                <a:moveTo>
                  <a:pt x="824" y="180"/>
                </a:moveTo>
                <a:cubicBezTo>
                  <a:pt x="815" y="180"/>
                  <a:pt x="815" y="180"/>
                  <a:pt x="815" y="180"/>
                </a:cubicBezTo>
                <a:cubicBezTo>
                  <a:pt x="815" y="189"/>
                  <a:pt x="815" y="189"/>
                  <a:pt x="815" y="189"/>
                </a:cubicBezTo>
                <a:cubicBezTo>
                  <a:pt x="805" y="183"/>
                  <a:pt x="805" y="183"/>
                  <a:pt x="805" y="183"/>
                </a:cubicBezTo>
                <a:cubicBezTo>
                  <a:pt x="813" y="195"/>
                  <a:pt x="813" y="195"/>
                  <a:pt x="813" y="195"/>
                </a:cubicBezTo>
                <a:cubicBezTo>
                  <a:pt x="817" y="195"/>
                  <a:pt x="817" y="195"/>
                  <a:pt x="817" y="195"/>
                </a:cubicBezTo>
                <a:cubicBezTo>
                  <a:pt x="821" y="194"/>
                  <a:pt x="821" y="194"/>
                  <a:pt x="821" y="194"/>
                </a:cubicBezTo>
                <a:cubicBezTo>
                  <a:pt x="818" y="183"/>
                  <a:pt x="818" y="183"/>
                  <a:pt x="818" y="183"/>
                </a:cubicBezTo>
                <a:cubicBezTo>
                  <a:pt x="824" y="180"/>
                  <a:pt x="824" y="180"/>
                  <a:pt x="824" y="180"/>
                </a:cubicBezTo>
                <a:moveTo>
                  <a:pt x="796" y="180"/>
                </a:moveTo>
                <a:cubicBezTo>
                  <a:pt x="796" y="180"/>
                  <a:pt x="796" y="180"/>
                  <a:pt x="796" y="180"/>
                </a:cubicBezTo>
                <a:moveTo>
                  <a:pt x="777" y="177"/>
                </a:moveTo>
                <a:cubicBezTo>
                  <a:pt x="786" y="183"/>
                  <a:pt x="786" y="183"/>
                  <a:pt x="786" y="183"/>
                </a:cubicBezTo>
                <a:cubicBezTo>
                  <a:pt x="788" y="185"/>
                  <a:pt x="788" y="185"/>
                  <a:pt x="788" y="185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93" y="185"/>
                  <a:pt x="793" y="185"/>
                  <a:pt x="793" y="185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96" y="189"/>
                  <a:pt x="797" y="188"/>
                  <a:pt x="797" y="187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96" y="187"/>
                  <a:pt x="796" y="187"/>
                  <a:pt x="796" y="186"/>
                </a:cubicBezTo>
                <a:cubicBezTo>
                  <a:pt x="797" y="186"/>
                  <a:pt x="797" y="186"/>
                  <a:pt x="797" y="186"/>
                </a:cubicBezTo>
                <a:cubicBezTo>
                  <a:pt x="798" y="186"/>
                  <a:pt x="798" y="186"/>
                  <a:pt x="797" y="187"/>
                </a:cubicBezTo>
                <a:cubicBezTo>
                  <a:pt x="798" y="187"/>
                  <a:pt x="799" y="186"/>
                  <a:pt x="802" y="185"/>
                </a:cubicBezTo>
                <a:cubicBezTo>
                  <a:pt x="796" y="180"/>
                  <a:pt x="796" y="180"/>
                  <a:pt x="796" y="180"/>
                </a:cubicBezTo>
                <a:cubicBezTo>
                  <a:pt x="794" y="180"/>
                  <a:pt x="794" y="180"/>
                  <a:pt x="794" y="180"/>
                </a:cubicBezTo>
                <a:cubicBezTo>
                  <a:pt x="791" y="183"/>
                  <a:pt x="791" y="183"/>
                  <a:pt x="791" y="183"/>
                </a:cubicBezTo>
                <a:cubicBezTo>
                  <a:pt x="786" y="180"/>
                  <a:pt x="786" y="180"/>
                  <a:pt x="786" y="180"/>
                </a:cubicBezTo>
                <a:cubicBezTo>
                  <a:pt x="777" y="177"/>
                  <a:pt x="777" y="177"/>
                  <a:pt x="777" y="177"/>
                </a:cubicBezTo>
                <a:moveTo>
                  <a:pt x="799" y="171"/>
                </a:moveTo>
                <a:cubicBezTo>
                  <a:pt x="801" y="175"/>
                  <a:pt x="801" y="175"/>
                  <a:pt x="801" y="175"/>
                </a:cubicBezTo>
                <a:cubicBezTo>
                  <a:pt x="805" y="177"/>
                  <a:pt x="805" y="177"/>
                  <a:pt x="805" y="177"/>
                </a:cubicBezTo>
                <a:cubicBezTo>
                  <a:pt x="802" y="174"/>
                  <a:pt x="802" y="174"/>
                  <a:pt x="802" y="174"/>
                </a:cubicBezTo>
                <a:cubicBezTo>
                  <a:pt x="799" y="171"/>
                  <a:pt x="799" y="171"/>
                  <a:pt x="799" y="171"/>
                </a:cubicBezTo>
                <a:moveTo>
                  <a:pt x="761" y="171"/>
                </a:moveTo>
                <a:cubicBezTo>
                  <a:pt x="759" y="175"/>
                  <a:pt x="759" y="175"/>
                  <a:pt x="759" y="175"/>
                </a:cubicBezTo>
                <a:cubicBezTo>
                  <a:pt x="761" y="180"/>
                  <a:pt x="761" y="180"/>
                  <a:pt x="761" y="180"/>
                </a:cubicBezTo>
                <a:cubicBezTo>
                  <a:pt x="764" y="180"/>
                  <a:pt x="764" y="180"/>
                  <a:pt x="764" y="180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64" y="180"/>
                  <a:pt x="764" y="180"/>
                  <a:pt x="764" y="180"/>
                </a:cubicBezTo>
                <a:cubicBezTo>
                  <a:pt x="767" y="174"/>
                  <a:pt x="767" y="174"/>
                  <a:pt x="767" y="174"/>
                </a:cubicBezTo>
                <a:cubicBezTo>
                  <a:pt x="761" y="171"/>
                  <a:pt x="761" y="171"/>
                  <a:pt x="761" y="171"/>
                </a:cubicBezTo>
                <a:moveTo>
                  <a:pt x="748" y="168"/>
                </a:moveTo>
                <a:cubicBezTo>
                  <a:pt x="739" y="168"/>
                  <a:pt x="739" y="168"/>
                  <a:pt x="739" y="168"/>
                </a:cubicBezTo>
                <a:cubicBezTo>
                  <a:pt x="736" y="177"/>
                  <a:pt x="736" y="177"/>
                  <a:pt x="736" y="177"/>
                </a:cubicBezTo>
                <a:cubicBezTo>
                  <a:pt x="722" y="178"/>
                  <a:pt x="725" y="184"/>
                  <a:pt x="719" y="195"/>
                </a:cubicBezTo>
                <a:cubicBezTo>
                  <a:pt x="720" y="195"/>
                  <a:pt x="720" y="195"/>
                  <a:pt x="720" y="195"/>
                </a:cubicBezTo>
                <a:cubicBezTo>
                  <a:pt x="723" y="191"/>
                  <a:pt x="726" y="185"/>
                  <a:pt x="727" y="184"/>
                </a:cubicBezTo>
                <a:cubicBezTo>
                  <a:pt x="729" y="180"/>
                  <a:pt x="731" y="179"/>
                  <a:pt x="732" y="179"/>
                </a:cubicBezTo>
                <a:cubicBezTo>
                  <a:pt x="733" y="179"/>
                  <a:pt x="733" y="180"/>
                  <a:pt x="734" y="180"/>
                </a:cubicBezTo>
                <a:cubicBezTo>
                  <a:pt x="734" y="180"/>
                  <a:pt x="735" y="180"/>
                  <a:pt x="735" y="180"/>
                </a:cubicBezTo>
                <a:cubicBezTo>
                  <a:pt x="736" y="180"/>
                  <a:pt x="737" y="179"/>
                  <a:pt x="739" y="171"/>
                </a:cubicBezTo>
                <a:cubicBezTo>
                  <a:pt x="748" y="171"/>
                  <a:pt x="748" y="171"/>
                  <a:pt x="748" y="171"/>
                </a:cubicBezTo>
                <a:cubicBezTo>
                  <a:pt x="748" y="168"/>
                  <a:pt x="748" y="168"/>
                  <a:pt x="748" y="168"/>
                </a:cubicBezTo>
                <a:moveTo>
                  <a:pt x="753" y="168"/>
                </a:moveTo>
                <a:cubicBezTo>
                  <a:pt x="748" y="168"/>
                  <a:pt x="748" y="168"/>
                  <a:pt x="748" y="168"/>
                </a:cubicBezTo>
                <a:cubicBezTo>
                  <a:pt x="748" y="171"/>
                  <a:pt x="748" y="171"/>
                  <a:pt x="748" y="171"/>
                </a:cubicBezTo>
                <a:cubicBezTo>
                  <a:pt x="753" y="168"/>
                  <a:pt x="753" y="168"/>
                  <a:pt x="753" y="168"/>
                </a:cubicBezTo>
                <a:moveTo>
                  <a:pt x="843" y="163"/>
                </a:moveTo>
                <a:cubicBezTo>
                  <a:pt x="837" y="171"/>
                  <a:pt x="837" y="171"/>
                  <a:pt x="837" y="171"/>
                </a:cubicBezTo>
                <a:cubicBezTo>
                  <a:pt x="843" y="168"/>
                  <a:pt x="843" y="168"/>
                  <a:pt x="843" y="168"/>
                </a:cubicBezTo>
                <a:cubicBezTo>
                  <a:pt x="843" y="163"/>
                  <a:pt x="843" y="163"/>
                  <a:pt x="843" y="163"/>
                </a:cubicBezTo>
                <a:moveTo>
                  <a:pt x="786" y="160"/>
                </a:moveTo>
                <a:cubicBezTo>
                  <a:pt x="780" y="160"/>
                  <a:pt x="780" y="160"/>
                  <a:pt x="780" y="160"/>
                </a:cubicBezTo>
                <a:cubicBezTo>
                  <a:pt x="791" y="168"/>
                  <a:pt x="791" y="168"/>
                  <a:pt x="791" y="168"/>
                </a:cubicBezTo>
                <a:cubicBezTo>
                  <a:pt x="786" y="160"/>
                  <a:pt x="786" y="160"/>
                  <a:pt x="786" y="160"/>
                </a:cubicBezTo>
                <a:moveTo>
                  <a:pt x="867" y="160"/>
                </a:moveTo>
                <a:cubicBezTo>
                  <a:pt x="864" y="160"/>
                  <a:pt x="864" y="160"/>
                  <a:pt x="864" y="160"/>
                </a:cubicBezTo>
                <a:cubicBezTo>
                  <a:pt x="862" y="163"/>
                  <a:pt x="862" y="163"/>
                  <a:pt x="862" y="163"/>
                </a:cubicBezTo>
                <a:cubicBezTo>
                  <a:pt x="867" y="166"/>
                  <a:pt x="867" y="166"/>
                  <a:pt x="867" y="166"/>
                </a:cubicBezTo>
                <a:cubicBezTo>
                  <a:pt x="867" y="160"/>
                  <a:pt x="867" y="160"/>
                  <a:pt x="867" y="160"/>
                </a:cubicBezTo>
                <a:moveTo>
                  <a:pt x="940" y="159"/>
                </a:move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59"/>
                  <a:pt x="940" y="159"/>
                  <a:pt x="940" y="159"/>
                </a:cubicBezTo>
                <a:moveTo>
                  <a:pt x="864" y="157"/>
                </a:moveTo>
                <a:cubicBezTo>
                  <a:pt x="859" y="157"/>
                  <a:pt x="859" y="157"/>
                  <a:pt x="859" y="157"/>
                </a:cubicBezTo>
                <a:cubicBezTo>
                  <a:pt x="862" y="163"/>
                  <a:pt x="862" y="163"/>
                  <a:pt x="862" y="163"/>
                </a:cubicBezTo>
                <a:cubicBezTo>
                  <a:pt x="864" y="160"/>
                  <a:pt x="864" y="160"/>
                  <a:pt x="864" y="160"/>
                </a:cubicBezTo>
                <a:cubicBezTo>
                  <a:pt x="864" y="157"/>
                  <a:pt x="864" y="157"/>
                  <a:pt x="864" y="157"/>
                </a:cubicBezTo>
                <a:moveTo>
                  <a:pt x="965" y="157"/>
                </a:moveTo>
                <a:cubicBezTo>
                  <a:pt x="965" y="157"/>
                  <a:pt x="965" y="157"/>
                  <a:pt x="965" y="157"/>
                </a:cubicBezTo>
                <a:moveTo>
                  <a:pt x="511" y="151"/>
                </a:moveTo>
                <a:cubicBezTo>
                  <a:pt x="508" y="154"/>
                  <a:pt x="508" y="154"/>
                  <a:pt x="508" y="154"/>
                </a:cubicBezTo>
                <a:cubicBezTo>
                  <a:pt x="514" y="157"/>
                  <a:pt x="514" y="157"/>
                  <a:pt x="514" y="157"/>
                </a:cubicBezTo>
                <a:cubicBezTo>
                  <a:pt x="511" y="151"/>
                  <a:pt x="511" y="151"/>
                  <a:pt x="511" y="151"/>
                </a:cubicBezTo>
                <a:moveTo>
                  <a:pt x="498" y="143"/>
                </a:moveTo>
                <a:cubicBezTo>
                  <a:pt x="492" y="143"/>
                  <a:pt x="492" y="143"/>
                  <a:pt x="492" y="143"/>
                </a:cubicBezTo>
                <a:cubicBezTo>
                  <a:pt x="487" y="151"/>
                  <a:pt x="487" y="151"/>
                  <a:pt x="487" y="151"/>
                </a:cubicBezTo>
                <a:cubicBezTo>
                  <a:pt x="508" y="154"/>
                  <a:pt x="508" y="154"/>
                  <a:pt x="508" y="154"/>
                </a:cubicBezTo>
                <a:cubicBezTo>
                  <a:pt x="511" y="151"/>
                  <a:pt x="511" y="151"/>
                  <a:pt x="511" y="151"/>
                </a:cubicBezTo>
                <a:cubicBezTo>
                  <a:pt x="508" y="146"/>
                  <a:pt x="508" y="146"/>
                  <a:pt x="508" y="146"/>
                </a:cubicBezTo>
                <a:cubicBezTo>
                  <a:pt x="500" y="146"/>
                  <a:pt x="500" y="146"/>
                  <a:pt x="500" y="146"/>
                </a:cubicBezTo>
                <a:cubicBezTo>
                  <a:pt x="498" y="143"/>
                  <a:pt x="498" y="143"/>
                  <a:pt x="498" y="143"/>
                </a:cubicBezTo>
                <a:moveTo>
                  <a:pt x="709" y="131"/>
                </a:moveTo>
                <a:cubicBezTo>
                  <a:pt x="707" y="140"/>
                  <a:pt x="707" y="140"/>
                  <a:pt x="707" y="140"/>
                </a:cubicBezTo>
                <a:cubicBezTo>
                  <a:pt x="720" y="140"/>
                  <a:pt x="720" y="140"/>
                  <a:pt x="720" y="140"/>
                </a:cubicBezTo>
                <a:cubicBezTo>
                  <a:pt x="720" y="137"/>
                  <a:pt x="720" y="137"/>
                  <a:pt x="720" y="137"/>
                </a:cubicBezTo>
                <a:cubicBezTo>
                  <a:pt x="709" y="131"/>
                  <a:pt x="709" y="131"/>
                  <a:pt x="709" y="131"/>
                </a:cubicBezTo>
                <a:moveTo>
                  <a:pt x="731" y="129"/>
                </a:moveTo>
                <a:cubicBezTo>
                  <a:pt x="729" y="139"/>
                  <a:pt x="731" y="136"/>
                  <a:pt x="720" y="137"/>
                </a:cubicBezTo>
                <a:cubicBezTo>
                  <a:pt x="720" y="140"/>
                  <a:pt x="720" y="140"/>
                  <a:pt x="720" y="140"/>
                </a:cubicBezTo>
                <a:cubicBezTo>
                  <a:pt x="729" y="143"/>
                  <a:pt x="729" y="143"/>
                  <a:pt x="729" y="143"/>
                </a:cubicBezTo>
                <a:cubicBezTo>
                  <a:pt x="732" y="140"/>
                  <a:pt x="732" y="140"/>
                  <a:pt x="732" y="140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1" y="140"/>
                  <a:pt x="731" y="140"/>
                  <a:pt x="731" y="140"/>
                </a:cubicBezTo>
                <a:cubicBezTo>
                  <a:pt x="729" y="138"/>
                  <a:pt x="729" y="138"/>
                  <a:pt x="729" y="138"/>
                </a:cubicBezTo>
                <a:cubicBezTo>
                  <a:pt x="734" y="131"/>
                  <a:pt x="734" y="131"/>
                  <a:pt x="734" y="131"/>
                </a:cubicBezTo>
                <a:cubicBezTo>
                  <a:pt x="731" y="129"/>
                  <a:pt x="731" y="129"/>
                  <a:pt x="731" y="129"/>
                </a:cubicBezTo>
                <a:moveTo>
                  <a:pt x="697" y="121"/>
                </a:moveTo>
                <a:cubicBezTo>
                  <a:pt x="688" y="131"/>
                  <a:pt x="688" y="131"/>
                  <a:pt x="688" y="131"/>
                </a:cubicBezTo>
                <a:cubicBezTo>
                  <a:pt x="688" y="134"/>
                  <a:pt x="688" y="134"/>
                  <a:pt x="688" y="134"/>
                </a:cubicBezTo>
                <a:cubicBezTo>
                  <a:pt x="693" y="134"/>
                  <a:pt x="693" y="134"/>
                  <a:pt x="693" y="134"/>
                </a:cubicBezTo>
                <a:cubicBezTo>
                  <a:pt x="699" y="131"/>
                  <a:pt x="699" y="131"/>
                  <a:pt x="699" y="131"/>
                </a:cubicBezTo>
                <a:cubicBezTo>
                  <a:pt x="697" y="121"/>
                  <a:pt x="697" y="121"/>
                  <a:pt x="697" y="121"/>
                </a:cubicBezTo>
                <a:moveTo>
                  <a:pt x="701" y="120"/>
                </a:moveTo>
                <a:cubicBezTo>
                  <a:pt x="688" y="123"/>
                  <a:pt x="688" y="123"/>
                  <a:pt x="688" y="123"/>
                </a:cubicBezTo>
                <a:cubicBezTo>
                  <a:pt x="688" y="131"/>
                  <a:pt x="688" y="131"/>
                  <a:pt x="688" y="131"/>
                </a:cubicBezTo>
                <a:cubicBezTo>
                  <a:pt x="697" y="121"/>
                  <a:pt x="697" y="121"/>
                  <a:pt x="697" y="121"/>
                </a:cubicBezTo>
                <a:cubicBezTo>
                  <a:pt x="699" y="131"/>
                  <a:pt x="699" y="131"/>
                  <a:pt x="699" y="131"/>
                </a:cubicBezTo>
                <a:cubicBezTo>
                  <a:pt x="701" y="123"/>
                  <a:pt x="701" y="123"/>
                  <a:pt x="701" y="123"/>
                </a:cubicBezTo>
                <a:cubicBezTo>
                  <a:pt x="701" y="120"/>
                  <a:pt x="701" y="120"/>
                  <a:pt x="701" y="120"/>
                </a:cubicBezTo>
                <a:moveTo>
                  <a:pt x="483" y="118"/>
                </a:moveTo>
                <a:cubicBezTo>
                  <a:pt x="483" y="140"/>
                  <a:pt x="483" y="140"/>
                  <a:pt x="483" y="140"/>
                </a:cubicBezTo>
                <a:cubicBezTo>
                  <a:pt x="484" y="140"/>
                  <a:pt x="484" y="140"/>
                  <a:pt x="484" y="140"/>
                </a:cubicBezTo>
                <a:cubicBezTo>
                  <a:pt x="487" y="134"/>
                  <a:pt x="487" y="134"/>
                  <a:pt x="487" y="134"/>
                </a:cubicBezTo>
                <a:cubicBezTo>
                  <a:pt x="498" y="134"/>
                  <a:pt x="498" y="134"/>
                  <a:pt x="498" y="134"/>
                </a:cubicBezTo>
                <a:cubicBezTo>
                  <a:pt x="487" y="134"/>
                  <a:pt x="487" y="134"/>
                  <a:pt x="487" y="134"/>
                </a:cubicBezTo>
                <a:cubicBezTo>
                  <a:pt x="484" y="140"/>
                  <a:pt x="484" y="140"/>
                  <a:pt x="484" y="140"/>
                </a:cubicBezTo>
                <a:cubicBezTo>
                  <a:pt x="495" y="137"/>
                  <a:pt x="495" y="137"/>
                  <a:pt x="495" y="137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98" y="143"/>
                  <a:pt x="498" y="143"/>
                  <a:pt x="498" y="143"/>
                </a:cubicBezTo>
                <a:cubicBezTo>
                  <a:pt x="500" y="146"/>
                  <a:pt x="500" y="146"/>
                  <a:pt x="500" y="146"/>
                </a:cubicBezTo>
                <a:cubicBezTo>
                  <a:pt x="498" y="143"/>
                  <a:pt x="498" y="143"/>
                  <a:pt x="498" y="143"/>
                </a:cubicBezTo>
                <a:cubicBezTo>
                  <a:pt x="501" y="131"/>
                  <a:pt x="501" y="131"/>
                  <a:pt x="501" y="131"/>
                </a:cubicBezTo>
                <a:cubicBezTo>
                  <a:pt x="492" y="121"/>
                  <a:pt x="492" y="121"/>
                  <a:pt x="492" y="121"/>
                </a:cubicBezTo>
                <a:cubicBezTo>
                  <a:pt x="483" y="118"/>
                  <a:pt x="483" y="118"/>
                  <a:pt x="483" y="118"/>
                </a:cubicBezTo>
                <a:moveTo>
                  <a:pt x="761" y="114"/>
                </a:moveTo>
                <a:cubicBezTo>
                  <a:pt x="761" y="114"/>
                  <a:pt x="761" y="114"/>
                  <a:pt x="761" y="114"/>
                </a:cubicBezTo>
                <a:cubicBezTo>
                  <a:pt x="761" y="117"/>
                  <a:pt x="761" y="117"/>
                  <a:pt x="761" y="117"/>
                </a:cubicBezTo>
                <a:cubicBezTo>
                  <a:pt x="761" y="114"/>
                  <a:pt x="761" y="114"/>
                  <a:pt x="761" y="114"/>
                </a:cubicBezTo>
                <a:moveTo>
                  <a:pt x="718" y="109"/>
                </a:moveTo>
                <a:cubicBezTo>
                  <a:pt x="712" y="109"/>
                  <a:pt x="712" y="109"/>
                  <a:pt x="712" y="109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15" y="112"/>
                  <a:pt x="715" y="112"/>
                  <a:pt x="715" y="112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04" y="109"/>
                  <a:pt x="704" y="109"/>
                  <a:pt x="704" y="109"/>
                </a:cubicBezTo>
                <a:cubicBezTo>
                  <a:pt x="704" y="114"/>
                  <a:pt x="704" y="114"/>
                  <a:pt x="704" y="114"/>
                </a:cubicBezTo>
                <a:cubicBezTo>
                  <a:pt x="709" y="120"/>
                  <a:pt x="711" y="120"/>
                  <a:pt x="715" y="126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09" y="131"/>
                  <a:pt x="709" y="131"/>
                  <a:pt x="709" y="131"/>
                </a:cubicBezTo>
                <a:cubicBezTo>
                  <a:pt x="720" y="137"/>
                  <a:pt x="720" y="137"/>
                  <a:pt x="720" y="137"/>
                </a:cubicBezTo>
                <a:cubicBezTo>
                  <a:pt x="731" y="136"/>
                  <a:pt x="729" y="139"/>
                  <a:pt x="731" y="129"/>
                </a:cubicBezTo>
                <a:cubicBezTo>
                  <a:pt x="726" y="126"/>
                  <a:pt x="726" y="126"/>
                  <a:pt x="726" y="126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12" y="117"/>
                  <a:pt x="712" y="117"/>
                  <a:pt x="712" y="117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6" y="126"/>
                  <a:pt x="726" y="126"/>
                  <a:pt x="726" y="126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18" y="109"/>
                  <a:pt x="718" y="109"/>
                  <a:pt x="718" y="109"/>
                </a:cubicBezTo>
                <a:moveTo>
                  <a:pt x="707" y="106"/>
                </a:moveTo>
                <a:cubicBezTo>
                  <a:pt x="704" y="109"/>
                  <a:pt x="704" y="109"/>
                  <a:pt x="704" y="109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07" y="106"/>
                  <a:pt x="707" y="106"/>
                  <a:pt x="707" y="106"/>
                </a:cubicBezTo>
                <a:moveTo>
                  <a:pt x="771" y="100"/>
                </a:moveTo>
                <a:cubicBezTo>
                  <a:pt x="767" y="103"/>
                  <a:pt x="767" y="103"/>
                  <a:pt x="767" y="103"/>
                </a:cubicBezTo>
                <a:cubicBezTo>
                  <a:pt x="769" y="106"/>
                  <a:pt x="769" y="106"/>
                  <a:pt x="769" y="106"/>
                </a:cubicBezTo>
                <a:cubicBezTo>
                  <a:pt x="772" y="109"/>
                  <a:pt x="772" y="109"/>
                  <a:pt x="772" y="109"/>
                </a:cubicBezTo>
                <a:cubicBezTo>
                  <a:pt x="775" y="109"/>
                  <a:pt x="775" y="109"/>
                  <a:pt x="775" y="109"/>
                </a:cubicBezTo>
                <a:cubicBezTo>
                  <a:pt x="771" y="100"/>
                  <a:pt x="771" y="100"/>
                  <a:pt x="771" y="100"/>
                </a:cubicBezTo>
                <a:moveTo>
                  <a:pt x="750" y="100"/>
                </a:moveTo>
                <a:cubicBezTo>
                  <a:pt x="751" y="104"/>
                  <a:pt x="751" y="109"/>
                  <a:pt x="756" y="109"/>
                </a:cubicBezTo>
                <a:cubicBezTo>
                  <a:pt x="763" y="109"/>
                  <a:pt x="761" y="107"/>
                  <a:pt x="764" y="103"/>
                </a:cubicBezTo>
                <a:cubicBezTo>
                  <a:pt x="753" y="106"/>
                  <a:pt x="753" y="106"/>
                  <a:pt x="753" y="106"/>
                </a:cubicBezTo>
                <a:cubicBezTo>
                  <a:pt x="750" y="100"/>
                  <a:pt x="750" y="100"/>
                  <a:pt x="750" y="100"/>
                </a:cubicBezTo>
                <a:moveTo>
                  <a:pt x="799" y="86"/>
                </a:moveTo>
                <a:cubicBezTo>
                  <a:pt x="799" y="86"/>
                  <a:pt x="799" y="86"/>
                  <a:pt x="799" y="86"/>
                </a:cubicBezTo>
                <a:moveTo>
                  <a:pt x="514" y="74"/>
                </a:moveTo>
                <a:cubicBezTo>
                  <a:pt x="517" y="77"/>
                  <a:pt x="517" y="77"/>
                  <a:pt x="517" y="77"/>
                </a:cubicBezTo>
                <a:cubicBezTo>
                  <a:pt x="514" y="74"/>
                  <a:pt x="514" y="74"/>
                  <a:pt x="514" y="74"/>
                </a:cubicBezTo>
                <a:moveTo>
                  <a:pt x="644" y="74"/>
                </a:moveTo>
                <a:cubicBezTo>
                  <a:pt x="644" y="74"/>
                  <a:pt x="644" y="74"/>
                  <a:pt x="644" y="74"/>
                </a:cubicBezTo>
                <a:moveTo>
                  <a:pt x="661" y="72"/>
                </a:moveTo>
                <a:cubicBezTo>
                  <a:pt x="644" y="74"/>
                  <a:pt x="644" y="74"/>
                  <a:pt x="644" y="74"/>
                </a:cubicBezTo>
                <a:cubicBezTo>
                  <a:pt x="639" y="74"/>
                  <a:pt x="639" y="74"/>
                  <a:pt x="639" y="74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9" y="80"/>
                  <a:pt x="639" y="80"/>
                  <a:pt x="639" y="80"/>
                </a:cubicBezTo>
                <a:cubicBezTo>
                  <a:pt x="639" y="83"/>
                  <a:pt x="639" y="83"/>
                  <a:pt x="639" y="83"/>
                </a:cubicBezTo>
                <a:cubicBezTo>
                  <a:pt x="646" y="85"/>
                  <a:pt x="644" y="86"/>
                  <a:pt x="650" y="86"/>
                </a:cubicBezTo>
                <a:cubicBezTo>
                  <a:pt x="657" y="86"/>
                  <a:pt x="657" y="81"/>
                  <a:pt x="669" y="80"/>
                </a:cubicBezTo>
                <a:cubicBezTo>
                  <a:pt x="669" y="75"/>
                  <a:pt x="669" y="75"/>
                  <a:pt x="669" y="75"/>
                </a:cubicBezTo>
                <a:cubicBezTo>
                  <a:pt x="661" y="72"/>
                  <a:pt x="661" y="72"/>
                  <a:pt x="661" y="72"/>
                </a:cubicBezTo>
                <a:moveTo>
                  <a:pt x="922" y="62"/>
                </a:moveTo>
                <a:cubicBezTo>
                  <a:pt x="922" y="62"/>
                  <a:pt x="922" y="62"/>
                  <a:pt x="922" y="63"/>
                </a:cubicBezTo>
                <a:cubicBezTo>
                  <a:pt x="922" y="63"/>
                  <a:pt x="922" y="63"/>
                  <a:pt x="923" y="63"/>
                </a:cubicBezTo>
                <a:cubicBezTo>
                  <a:pt x="923" y="63"/>
                  <a:pt x="923" y="63"/>
                  <a:pt x="923" y="62"/>
                </a:cubicBezTo>
                <a:cubicBezTo>
                  <a:pt x="922" y="62"/>
                  <a:pt x="922" y="62"/>
                  <a:pt x="922" y="62"/>
                </a:cubicBezTo>
                <a:moveTo>
                  <a:pt x="623" y="60"/>
                </a:moveTo>
                <a:cubicBezTo>
                  <a:pt x="620" y="63"/>
                  <a:pt x="620" y="63"/>
                  <a:pt x="620" y="63"/>
                </a:cubicBezTo>
                <a:cubicBezTo>
                  <a:pt x="623" y="60"/>
                  <a:pt x="623" y="60"/>
                  <a:pt x="623" y="60"/>
                </a:cubicBezTo>
                <a:moveTo>
                  <a:pt x="517" y="54"/>
                </a:moveTo>
                <a:cubicBezTo>
                  <a:pt x="514" y="54"/>
                  <a:pt x="514" y="54"/>
                  <a:pt x="514" y="54"/>
                </a:cubicBezTo>
                <a:cubicBezTo>
                  <a:pt x="506" y="54"/>
                  <a:pt x="506" y="54"/>
                  <a:pt x="506" y="54"/>
                </a:cubicBezTo>
                <a:cubicBezTo>
                  <a:pt x="508" y="60"/>
                  <a:pt x="508" y="60"/>
                  <a:pt x="508" y="60"/>
                </a:cubicBezTo>
                <a:cubicBezTo>
                  <a:pt x="514" y="60"/>
                  <a:pt x="514" y="60"/>
                  <a:pt x="514" y="60"/>
                </a:cubicBezTo>
                <a:cubicBezTo>
                  <a:pt x="517" y="54"/>
                  <a:pt x="517" y="54"/>
                  <a:pt x="517" y="54"/>
                </a:cubicBezTo>
                <a:moveTo>
                  <a:pt x="834" y="188"/>
                </a:moveTo>
                <a:cubicBezTo>
                  <a:pt x="834" y="188"/>
                  <a:pt x="834" y="188"/>
                  <a:pt x="834" y="188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cubicBezTo>
                  <a:pt x="946" y="183"/>
                  <a:pt x="946" y="183"/>
                  <a:pt x="946" y="183"/>
                </a:cubicBezTo>
                <a:moveTo>
                  <a:pt x="913" y="185"/>
                </a:moveTo>
                <a:cubicBezTo>
                  <a:pt x="913" y="180"/>
                  <a:pt x="913" y="180"/>
                  <a:pt x="913" y="180"/>
                </a:cubicBezTo>
                <a:cubicBezTo>
                  <a:pt x="913" y="185"/>
                  <a:pt x="913" y="185"/>
                  <a:pt x="913" y="185"/>
                </a:cubicBezTo>
                <a:cubicBezTo>
                  <a:pt x="924" y="184"/>
                  <a:pt x="924" y="184"/>
                  <a:pt x="924" y="184"/>
                </a:cubicBezTo>
                <a:cubicBezTo>
                  <a:pt x="913" y="185"/>
                  <a:pt x="913" y="185"/>
                  <a:pt x="913" y="185"/>
                </a:cubicBezTo>
                <a:moveTo>
                  <a:pt x="897" y="177"/>
                </a:moveTo>
                <a:cubicBezTo>
                  <a:pt x="907" y="177"/>
                  <a:pt x="911" y="175"/>
                  <a:pt x="913" y="175"/>
                </a:cubicBezTo>
                <a:cubicBezTo>
                  <a:pt x="913" y="175"/>
                  <a:pt x="913" y="175"/>
                  <a:pt x="913" y="175"/>
                </a:cubicBezTo>
                <a:cubicBezTo>
                  <a:pt x="915" y="175"/>
                  <a:pt x="916" y="176"/>
                  <a:pt x="918" y="179"/>
                </a:cubicBezTo>
                <a:cubicBezTo>
                  <a:pt x="918" y="179"/>
                  <a:pt x="918" y="179"/>
                  <a:pt x="918" y="179"/>
                </a:cubicBezTo>
                <a:cubicBezTo>
                  <a:pt x="918" y="179"/>
                  <a:pt x="919" y="180"/>
                  <a:pt x="919" y="180"/>
                </a:cubicBezTo>
                <a:cubicBezTo>
                  <a:pt x="919" y="180"/>
                  <a:pt x="919" y="180"/>
                  <a:pt x="919" y="180"/>
                </a:cubicBezTo>
                <a:cubicBezTo>
                  <a:pt x="919" y="180"/>
                  <a:pt x="918" y="179"/>
                  <a:pt x="918" y="179"/>
                </a:cubicBezTo>
                <a:cubicBezTo>
                  <a:pt x="918" y="179"/>
                  <a:pt x="918" y="179"/>
                  <a:pt x="918" y="179"/>
                </a:cubicBezTo>
                <a:cubicBezTo>
                  <a:pt x="916" y="176"/>
                  <a:pt x="915" y="175"/>
                  <a:pt x="913" y="175"/>
                </a:cubicBezTo>
                <a:cubicBezTo>
                  <a:pt x="913" y="175"/>
                  <a:pt x="913" y="175"/>
                  <a:pt x="913" y="175"/>
                </a:cubicBezTo>
                <a:cubicBezTo>
                  <a:pt x="911" y="175"/>
                  <a:pt x="907" y="177"/>
                  <a:pt x="897" y="177"/>
                </a:cubicBezTo>
                <a:cubicBezTo>
                  <a:pt x="897" y="177"/>
                  <a:pt x="897" y="177"/>
                  <a:pt x="897" y="177"/>
                </a:cubicBezTo>
                <a:moveTo>
                  <a:pt x="707" y="172"/>
                </a:moveTo>
                <a:cubicBezTo>
                  <a:pt x="707" y="172"/>
                  <a:pt x="707" y="172"/>
                  <a:pt x="707" y="172"/>
                </a:cubicBezTo>
                <a:cubicBezTo>
                  <a:pt x="707" y="172"/>
                  <a:pt x="707" y="172"/>
                  <a:pt x="707" y="172"/>
                </a:cubicBezTo>
                <a:cubicBezTo>
                  <a:pt x="707" y="172"/>
                  <a:pt x="707" y="172"/>
                  <a:pt x="707" y="172"/>
                </a:cubicBezTo>
                <a:moveTo>
                  <a:pt x="706" y="172"/>
                </a:moveTo>
                <a:cubicBezTo>
                  <a:pt x="706" y="172"/>
                  <a:pt x="705" y="172"/>
                  <a:pt x="704" y="172"/>
                </a:cubicBezTo>
                <a:cubicBezTo>
                  <a:pt x="705" y="172"/>
                  <a:pt x="706" y="172"/>
                  <a:pt x="706" y="172"/>
                </a:cubicBezTo>
                <a:moveTo>
                  <a:pt x="703" y="172"/>
                </a:moveTo>
                <a:cubicBezTo>
                  <a:pt x="703" y="172"/>
                  <a:pt x="702" y="172"/>
                  <a:pt x="701" y="172"/>
                </a:cubicBezTo>
                <a:cubicBezTo>
                  <a:pt x="702" y="172"/>
                  <a:pt x="703" y="172"/>
                  <a:pt x="703" y="172"/>
                </a:cubicBezTo>
                <a:moveTo>
                  <a:pt x="897" y="176"/>
                </a:moveTo>
                <a:cubicBezTo>
                  <a:pt x="898" y="172"/>
                  <a:pt x="899" y="171"/>
                  <a:pt x="899" y="171"/>
                </a:cubicBezTo>
                <a:cubicBezTo>
                  <a:pt x="899" y="171"/>
                  <a:pt x="898" y="172"/>
                  <a:pt x="897" y="176"/>
                </a:cubicBezTo>
                <a:moveTo>
                  <a:pt x="694" y="171"/>
                </a:moveTo>
                <a:cubicBezTo>
                  <a:pt x="694" y="171"/>
                  <a:pt x="694" y="171"/>
                  <a:pt x="694" y="171"/>
                </a:cubicBezTo>
                <a:cubicBezTo>
                  <a:pt x="694" y="171"/>
                  <a:pt x="694" y="171"/>
                  <a:pt x="694" y="171"/>
                </a:cubicBezTo>
                <a:moveTo>
                  <a:pt x="698" y="171"/>
                </a:moveTo>
                <a:cubicBezTo>
                  <a:pt x="697" y="171"/>
                  <a:pt x="696" y="171"/>
                  <a:pt x="695" y="171"/>
                </a:cubicBezTo>
                <a:cubicBezTo>
                  <a:pt x="696" y="171"/>
                  <a:pt x="697" y="171"/>
                  <a:pt x="698" y="171"/>
                </a:cubicBezTo>
                <a:moveTo>
                  <a:pt x="695" y="171"/>
                </a:moveTo>
                <a:cubicBezTo>
                  <a:pt x="695" y="171"/>
                  <a:pt x="695" y="171"/>
                  <a:pt x="695" y="171"/>
                </a:cubicBezTo>
                <a:cubicBezTo>
                  <a:pt x="695" y="171"/>
                  <a:pt x="695" y="171"/>
                  <a:pt x="695" y="171"/>
                </a:cubicBezTo>
                <a:cubicBezTo>
                  <a:pt x="695" y="171"/>
                  <a:pt x="695" y="171"/>
                  <a:pt x="695" y="171"/>
                </a:cubicBezTo>
                <a:moveTo>
                  <a:pt x="957" y="171"/>
                </a:moveTo>
                <a:cubicBezTo>
                  <a:pt x="957" y="171"/>
                  <a:pt x="957" y="171"/>
                  <a:pt x="957" y="171"/>
                </a:cubicBezTo>
                <a:cubicBezTo>
                  <a:pt x="962" y="171"/>
                  <a:pt x="962" y="171"/>
                  <a:pt x="962" y="171"/>
                </a:cubicBezTo>
                <a:cubicBezTo>
                  <a:pt x="957" y="171"/>
                  <a:pt x="957" y="171"/>
                  <a:pt x="957" y="171"/>
                </a:cubicBezTo>
                <a:moveTo>
                  <a:pt x="720" y="169"/>
                </a:moveTo>
                <a:cubicBezTo>
                  <a:pt x="720" y="169"/>
                  <a:pt x="720" y="168"/>
                  <a:pt x="720" y="168"/>
                </a:cubicBezTo>
                <a:cubicBezTo>
                  <a:pt x="720" y="168"/>
                  <a:pt x="720" y="169"/>
                  <a:pt x="720" y="169"/>
                </a:cubicBezTo>
                <a:moveTo>
                  <a:pt x="720" y="168"/>
                </a:moveTo>
                <a:cubicBezTo>
                  <a:pt x="720" y="168"/>
                  <a:pt x="720" y="168"/>
                  <a:pt x="720" y="168"/>
                </a:cubicBezTo>
                <a:moveTo>
                  <a:pt x="940" y="160"/>
                </a:move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moveTo>
                  <a:pt x="764" y="160"/>
                </a:moveTo>
                <a:cubicBezTo>
                  <a:pt x="764" y="160"/>
                  <a:pt x="764" y="160"/>
                  <a:pt x="764" y="160"/>
                </a:cubicBezTo>
                <a:cubicBezTo>
                  <a:pt x="764" y="160"/>
                  <a:pt x="764" y="160"/>
                  <a:pt x="764" y="160"/>
                </a:cubicBezTo>
                <a:cubicBezTo>
                  <a:pt x="764" y="160"/>
                  <a:pt x="764" y="160"/>
                  <a:pt x="764" y="160"/>
                </a:cubicBezTo>
                <a:moveTo>
                  <a:pt x="764" y="160"/>
                </a:moveTo>
                <a:cubicBezTo>
                  <a:pt x="764" y="160"/>
                  <a:pt x="763" y="160"/>
                  <a:pt x="762" y="160"/>
                </a:cubicBezTo>
                <a:cubicBezTo>
                  <a:pt x="763" y="160"/>
                  <a:pt x="764" y="160"/>
                  <a:pt x="764" y="160"/>
                </a:cubicBezTo>
                <a:moveTo>
                  <a:pt x="762" y="160"/>
                </a:moveTo>
                <a:cubicBezTo>
                  <a:pt x="762" y="160"/>
                  <a:pt x="762" y="160"/>
                  <a:pt x="762" y="160"/>
                </a:cubicBezTo>
                <a:cubicBezTo>
                  <a:pt x="762" y="160"/>
                  <a:pt x="762" y="160"/>
                  <a:pt x="762" y="160"/>
                </a:cubicBezTo>
                <a:moveTo>
                  <a:pt x="756" y="160"/>
                </a:moveTo>
                <a:cubicBezTo>
                  <a:pt x="756" y="160"/>
                  <a:pt x="756" y="160"/>
                  <a:pt x="757" y="160"/>
                </a:cubicBezTo>
                <a:cubicBezTo>
                  <a:pt x="756" y="160"/>
                  <a:pt x="756" y="160"/>
                  <a:pt x="756" y="160"/>
                </a:cubicBezTo>
                <a:moveTo>
                  <a:pt x="761" y="160"/>
                </a:moveTo>
                <a:cubicBezTo>
                  <a:pt x="760" y="160"/>
                  <a:pt x="759" y="160"/>
                  <a:pt x="758" y="160"/>
                </a:cubicBezTo>
                <a:cubicBezTo>
                  <a:pt x="759" y="160"/>
                  <a:pt x="760" y="160"/>
                  <a:pt x="761" y="160"/>
                </a:cubicBezTo>
                <a:moveTo>
                  <a:pt x="757" y="160"/>
                </a:moveTo>
                <a:cubicBezTo>
                  <a:pt x="757" y="160"/>
                  <a:pt x="757" y="160"/>
                  <a:pt x="757" y="160"/>
                </a:cubicBezTo>
                <a:cubicBezTo>
                  <a:pt x="757" y="160"/>
                  <a:pt x="757" y="160"/>
                  <a:pt x="757" y="160"/>
                </a:cubicBezTo>
                <a:cubicBezTo>
                  <a:pt x="757" y="160"/>
                  <a:pt x="757" y="160"/>
                  <a:pt x="757" y="160"/>
                </a:cubicBezTo>
                <a:moveTo>
                  <a:pt x="769" y="152"/>
                </a:moveTo>
                <a:cubicBezTo>
                  <a:pt x="769" y="152"/>
                  <a:pt x="769" y="151"/>
                  <a:pt x="769" y="151"/>
                </a:cubicBezTo>
                <a:cubicBezTo>
                  <a:pt x="769" y="151"/>
                  <a:pt x="769" y="152"/>
                  <a:pt x="769" y="152"/>
                </a:cubicBezTo>
                <a:moveTo>
                  <a:pt x="720" y="146"/>
                </a:moveTo>
                <a:cubicBezTo>
                  <a:pt x="720" y="146"/>
                  <a:pt x="720" y="146"/>
                  <a:pt x="720" y="146"/>
                </a:cubicBezTo>
                <a:moveTo>
                  <a:pt x="720" y="146"/>
                </a:moveTo>
                <a:cubicBezTo>
                  <a:pt x="729" y="143"/>
                  <a:pt x="729" y="143"/>
                  <a:pt x="729" y="143"/>
                </a:cubicBezTo>
                <a:cubicBezTo>
                  <a:pt x="720" y="146"/>
                  <a:pt x="720" y="146"/>
                  <a:pt x="720" y="146"/>
                </a:cubicBezTo>
                <a:moveTo>
                  <a:pt x="757" y="146"/>
                </a:moveTo>
                <a:cubicBezTo>
                  <a:pt x="742" y="143"/>
                  <a:pt x="742" y="143"/>
                  <a:pt x="742" y="143"/>
                </a:cubicBezTo>
                <a:cubicBezTo>
                  <a:pt x="757" y="146"/>
                  <a:pt x="757" y="146"/>
                  <a:pt x="757" y="146"/>
                </a:cubicBezTo>
                <a:moveTo>
                  <a:pt x="769" y="151"/>
                </a:moveTo>
                <a:cubicBezTo>
                  <a:pt x="752" y="150"/>
                  <a:pt x="766" y="148"/>
                  <a:pt x="752" y="143"/>
                </a:cubicBezTo>
                <a:cubicBezTo>
                  <a:pt x="752" y="143"/>
                  <a:pt x="752" y="143"/>
                  <a:pt x="752" y="143"/>
                </a:cubicBezTo>
                <a:cubicBezTo>
                  <a:pt x="766" y="148"/>
                  <a:pt x="752" y="150"/>
                  <a:pt x="769" y="151"/>
                </a:cubicBezTo>
                <a:cubicBezTo>
                  <a:pt x="769" y="151"/>
                  <a:pt x="769" y="151"/>
                  <a:pt x="769" y="151"/>
                </a:cubicBezTo>
                <a:moveTo>
                  <a:pt x="756" y="129"/>
                </a:moveTo>
                <a:cubicBezTo>
                  <a:pt x="756" y="129"/>
                  <a:pt x="756" y="129"/>
                  <a:pt x="756" y="129"/>
                </a:cubicBezTo>
                <a:moveTo>
                  <a:pt x="791" y="123"/>
                </a:moveTo>
                <a:cubicBezTo>
                  <a:pt x="791" y="123"/>
                  <a:pt x="791" y="123"/>
                  <a:pt x="791" y="123"/>
                </a:cubicBezTo>
                <a:moveTo>
                  <a:pt x="813" y="123"/>
                </a:moveTo>
                <a:cubicBezTo>
                  <a:pt x="813" y="111"/>
                  <a:pt x="813" y="111"/>
                  <a:pt x="813" y="111"/>
                </a:cubicBezTo>
                <a:cubicBezTo>
                  <a:pt x="813" y="111"/>
                  <a:pt x="813" y="111"/>
                  <a:pt x="813" y="111"/>
                </a:cubicBezTo>
                <a:cubicBezTo>
                  <a:pt x="813" y="123"/>
                  <a:pt x="813" y="123"/>
                  <a:pt x="813" y="123"/>
                </a:cubicBezTo>
                <a:moveTo>
                  <a:pt x="783" y="106"/>
                </a:moveTo>
                <a:cubicBezTo>
                  <a:pt x="777" y="105"/>
                  <a:pt x="777" y="105"/>
                  <a:pt x="777" y="105"/>
                </a:cubicBezTo>
                <a:cubicBezTo>
                  <a:pt x="783" y="106"/>
                  <a:pt x="783" y="106"/>
                  <a:pt x="783" y="106"/>
                </a:cubicBezTo>
                <a:moveTo>
                  <a:pt x="822" y="113"/>
                </a:moveTo>
                <a:cubicBezTo>
                  <a:pt x="826" y="113"/>
                  <a:pt x="827" y="111"/>
                  <a:pt x="824" y="104"/>
                </a:cubicBezTo>
                <a:cubicBezTo>
                  <a:pt x="827" y="111"/>
                  <a:pt x="826" y="113"/>
                  <a:pt x="822" y="113"/>
                </a:cubicBezTo>
                <a:moveTo>
                  <a:pt x="824" y="103"/>
                </a:moveTo>
                <a:cubicBezTo>
                  <a:pt x="824" y="103"/>
                  <a:pt x="824" y="103"/>
                  <a:pt x="824" y="103"/>
                </a:cubicBezTo>
                <a:cubicBezTo>
                  <a:pt x="824" y="103"/>
                  <a:pt x="824" y="103"/>
                  <a:pt x="824" y="103"/>
                </a:cubicBezTo>
                <a:cubicBezTo>
                  <a:pt x="824" y="103"/>
                  <a:pt x="824" y="103"/>
                  <a:pt x="824" y="103"/>
                </a:cubicBezTo>
                <a:moveTo>
                  <a:pt x="843" y="100"/>
                </a:moveTo>
                <a:cubicBezTo>
                  <a:pt x="843" y="97"/>
                  <a:pt x="843" y="97"/>
                  <a:pt x="843" y="97"/>
                </a:cubicBezTo>
                <a:cubicBezTo>
                  <a:pt x="843" y="100"/>
                  <a:pt x="843" y="100"/>
                  <a:pt x="843" y="100"/>
                </a:cubicBezTo>
                <a:moveTo>
                  <a:pt x="854" y="100"/>
                </a:moveTo>
                <a:cubicBezTo>
                  <a:pt x="849" y="100"/>
                  <a:pt x="849" y="96"/>
                  <a:pt x="848" y="91"/>
                </a:cubicBezTo>
                <a:cubicBezTo>
                  <a:pt x="848" y="91"/>
                  <a:pt x="848" y="91"/>
                  <a:pt x="848" y="91"/>
                </a:cubicBezTo>
                <a:cubicBezTo>
                  <a:pt x="849" y="96"/>
                  <a:pt x="849" y="100"/>
                  <a:pt x="854" y="100"/>
                </a:cubicBezTo>
                <a:cubicBezTo>
                  <a:pt x="861" y="100"/>
                  <a:pt x="859" y="99"/>
                  <a:pt x="862" y="94"/>
                </a:cubicBezTo>
                <a:cubicBezTo>
                  <a:pt x="862" y="94"/>
                  <a:pt x="862" y="94"/>
                  <a:pt x="862" y="94"/>
                </a:cubicBezTo>
                <a:cubicBezTo>
                  <a:pt x="859" y="99"/>
                  <a:pt x="861" y="100"/>
                  <a:pt x="854" y="100"/>
                </a:cubicBezTo>
                <a:moveTo>
                  <a:pt x="753" y="89"/>
                </a:moveTo>
                <a:cubicBezTo>
                  <a:pt x="753" y="89"/>
                  <a:pt x="753" y="89"/>
                  <a:pt x="753" y="89"/>
                </a:cubicBezTo>
                <a:moveTo>
                  <a:pt x="876" y="97"/>
                </a:moveTo>
                <a:cubicBezTo>
                  <a:pt x="870" y="94"/>
                  <a:pt x="870" y="94"/>
                  <a:pt x="870" y="94"/>
                </a:cubicBezTo>
                <a:cubicBezTo>
                  <a:pt x="865" y="91"/>
                  <a:pt x="865" y="91"/>
                  <a:pt x="865" y="91"/>
                </a:cubicBezTo>
                <a:cubicBezTo>
                  <a:pt x="869" y="85"/>
                  <a:pt x="869" y="85"/>
                  <a:pt x="869" y="85"/>
                </a:cubicBezTo>
                <a:cubicBezTo>
                  <a:pt x="873" y="91"/>
                  <a:pt x="873" y="91"/>
                  <a:pt x="873" y="91"/>
                </a:cubicBezTo>
                <a:cubicBezTo>
                  <a:pt x="870" y="94"/>
                  <a:pt x="870" y="94"/>
                  <a:pt x="870" y="94"/>
                </a:cubicBezTo>
                <a:cubicBezTo>
                  <a:pt x="876" y="97"/>
                  <a:pt x="876" y="97"/>
                  <a:pt x="876" y="97"/>
                </a:cubicBezTo>
                <a:moveTo>
                  <a:pt x="821" y="83"/>
                </a:moveTo>
                <a:cubicBezTo>
                  <a:pt x="824" y="80"/>
                  <a:pt x="824" y="80"/>
                  <a:pt x="824" y="80"/>
                </a:cubicBezTo>
                <a:cubicBezTo>
                  <a:pt x="821" y="83"/>
                  <a:pt x="821" y="83"/>
                  <a:pt x="821" y="83"/>
                </a:cubicBezTo>
                <a:moveTo>
                  <a:pt x="777" y="77"/>
                </a:moveTo>
                <a:cubicBezTo>
                  <a:pt x="777" y="77"/>
                  <a:pt x="777" y="77"/>
                  <a:pt x="777" y="77"/>
                </a:cubicBezTo>
                <a:moveTo>
                  <a:pt x="889" y="76"/>
                </a:move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moveTo>
                  <a:pt x="889" y="76"/>
                </a:move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89" y="76"/>
                </a:moveTo>
                <a:cubicBezTo>
                  <a:pt x="889" y="76"/>
                  <a:pt x="889" y="75"/>
                  <a:pt x="889" y="75"/>
                </a:cubicBezTo>
                <a:cubicBezTo>
                  <a:pt x="889" y="75"/>
                  <a:pt x="889" y="76"/>
                  <a:pt x="889" y="76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64" y="74"/>
                </a:moveTo>
                <a:cubicBezTo>
                  <a:pt x="867" y="74"/>
                  <a:pt x="867" y="74"/>
                  <a:pt x="867" y="74"/>
                </a:cubicBezTo>
                <a:cubicBezTo>
                  <a:pt x="886" y="74"/>
                  <a:pt x="886" y="74"/>
                  <a:pt x="886" y="74"/>
                </a:cubicBezTo>
                <a:cubicBezTo>
                  <a:pt x="886" y="77"/>
                  <a:pt x="886" y="77"/>
                  <a:pt x="886" y="77"/>
                </a:cubicBezTo>
                <a:cubicBezTo>
                  <a:pt x="878" y="77"/>
                  <a:pt x="878" y="77"/>
                  <a:pt x="878" y="77"/>
                </a:cubicBezTo>
                <a:cubicBezTo>
                  <a:pt x="873" y="77"/>
                  <a:pt x="873" y="78"/>
                  <a:pt x="870" y="80"/>
                </a:cubicBezTo>
                <a:cubicBezTo>
                  <a:pt x="870" y="83"/>
                  <a:pt x="870" y="83"/>
                  <a:pt x="870" y="83"/>
                </a:cubicBezTo>
                <a:cubicBezTo>
                  <a:pt x="870" y="80"/>
                  <a:pt x="870" y="80"/>
                  <a:pt x="870" y="80"/>
                </a:cubicBezTo>
                <a:cubicBezTo>
                  <a:pt x="867" y="80"/>
                  <a:pt x="867" y="80"/>
                  <a:pt x="867" y="80"/>
                </a:cubicBezTo>
                <a:cubicBezTo>
                  <a:pt x="867" y="74"/>
                  <a:pt x="867" y="74"/>
                  <a:pt x="867" y="74"/>
                </a:cubicBezTo>
                <a:cubicBezTo>
                  <a:pt x="864" y="74"/>
                  <a:pt x="864" y="74"/>
                  <a:pt x="864" y="74"/>
                </a:cubicBezTo>
                <a:moveTo>
                  <a:pt x="889" y="75"/>
                </a:moveTo>
                <a:cubicBezTo>
                  <a:pt x="889" y="75"/>
                  <a:pt x="889" y="75"/>
                  <a:pt x="889" y="75"/>
                </a:cubicBezTo>
                <a:cubicBezTo>
                  <a:pt x="889" y="75"/>
                  <a:pt x="890" y="74"/>
                  <a:pt x="890" y="74"/>
                </a:cubicBezTo>
                <a:cubicBezTo>
                  <a:pt x="890" y="74"/>
                  <a:pt x="889" y="75"/>
                  <a:pt x="889" y="75"/>
                </a:cubicBezTo>
                <a:cubicBezTo>
                  <a:pt x="889" y="75"/>
                  <a:pt x="889" y="75"/>
                  <a:pt x="889" y="75"/>
                </a:cubicBezTo>
                <a:moveTo>
                  <a:pt x="890" y="74"/>
                </a:moveTo>
                <a:cubicBezTo>
                  <a:pt x="890" y="74"/>
                  <a:pt x="890" y="74"/>
                  <a:pt x="890" y="74"/>
                </a:cubicBezTo>
                <a:cubicBezTo>
                  <a:pt x="890" y="74"/>
                  <a:pt x="890" y="74"/>
                  <a:pt x="890" y="74"/>
                </a:cubicBezTo>
                <a:moveTo>
                  <a:pt x="890" y="75"/>
                </a:moveTo>
                <a:cubicBezTo>
                  <a:pt x="890" y="74"/>
                  <a:pt x="890" y="74"/>
                  <a:pt x="890" y="74"/>
                </a:cubicBezTo>
                <a:cubicBezTo>
                  <a:pt x="890" y="74"/>
                  <a:pt x="890" y="74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94" y="72"/>
                </a:moveTo>
                <a:cubicBezTo>
                  <a:pt x="894" y="72"/>
                  <a:pt x="894" y="72"/>
                  <a:pt x="894" y="72"/>
                </a:cubicBezTo>
                <a:moveTo>
                  <a:pt x="832" y="54"/>
                </a:moveTo>
                <a:cubicBezTo>
                  <a:pt x="829" y="54"/>
                  <a:pt x="829" y="54"/>
                  <a:pt x="829" y="54"/>
                </a:cubicBezTo>
                <a:cubicBezTo>
                  <a:pt x="822" y="54"/>
                  <a:pt x="822" y="56"/>
                  <a:pt x="815" y="57"/>
                </a:cubicBezTo>
                <a:cubicBezTo>
                  <a:pt x="829" y="61"/>
                  <a:pt x="829" y="61"/>
                  <a:pt x="829" y="61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796" y="63"/>
                  <a:pt x="796" y="63"/>
                  <a:pt x="796" y="63"/>
                </a:cubicBezTo>
                <a:cubicBezTo>
                  <a:pt x="794" y="66"/>
                  <a:pt x="794" y="66"/>
                  <a:pt x="794" y="66"/>
                </a:cubicBezTo>
                <a:cubicBezTo>
                  <a:pt x="788" y="69"/>
                  <a:pt x="788" y="69"/>
                  <a:pt x="788" y="69"/>
                </a:cubicBezTo>
                <a:cubicBezTo>
                  <a:pt x="783" y="69"/>
                  <a:pt x="783" y="69"/>
                  <a:pt x="783" y="69"/>
                </a:cubicBezTo>
                <a:cubicBezTo>
                  <a:pt x="780" y="72"/>
                  <a:pt x="780" y="72"/>
                  <a:pt x="780" y="72"/>
                </a:cubicBezTo>
                <a:cubicBezTo>
                  <a:pt x="777" y="77"/>
                  <a:pt x="777" y="77"/>
                  <a:pt x="777" y="77"/>
                </a:cubicBezTo>
                <a:cubicBezTo>
                  <a:pt x="769" y="80"/>
                  <a:pt x="769" y="80"/>
                  <a:pt x="769" y="80"/>
                </a:cubicBezTo>
                <a:cubicBezTo>
                  <a:pt x="766" y="82"/>
                  <a:pt x="766" y="82"/>
                  <a:pt x="766" y="82"/>
                </a:cubicBezTo>
                <a:cubicBezTo>
                  <a:pt x="764" y="86"/>
                  <a:pt x="764" y="86"/>
                  <a:pt x="764" y="86"/>
                </a:cubicBezTo>
                <a:cubicBezTo>
                  <a:pt x="758" y="89"/>
                  <a:pt x="758" y="89"/>
                  <a:pt x="758" y="89"/>
                </a:cubicBezTo>
                <a:cubicBezTo>
                  <a:pt x="753" y="89"/>
                  <a:pt x="753" y="89"/>
                  <a:pt x="753" y="89"/>
                </a:cubicBezTo>
                <a:cubicBezTo>
                  <a:pt x="748" y="92"/>
                  <a:pt x="748" y="92"/>
                  <a:pt x="748" y="92"/>
                </a:cubicBezTo>
                <a:cubicBezTo>
                  <a:pt x="748" y="97"/>
                  <a:pt x="748" y="97"/>
                  <a:pt x="748" y="97"/>
                </a:cubicBezTo>
                <a:cubicBezTo>
                  <a:pt x="750" y="97"/>
                  <a:pt x="750" y="97"/>
                  <a:pt x="750" y="97"/>
                </a:cubicBezTo>
                <a:cubicBezTo>
                  <a:pt x="750" y="100"/>
                  <a:pt x="750" y="100"/>
                  <a:pt x="750" y="100"/>
                </a:cubicBezTo>
                <a:cubicBezTo>
                  <a:pt x="753" y="106"/>
                  <a:pt x="753" y="106"/>
                  <a:pt x="753" y="106"/>
                </a:cubicBezTo>
                <a:cubicBezTo>
                  <a:pt x="764" y="103"/>
                  <a:pt x="764" y="103"/>
                  <a:pt x="764" y="103"/>
                </a:cubicBezTo>
                <a:cubicBezTo>
                  <a:pt x="767" y="103"/>
                  <a:pt x="767" y="103"/>
                  <a:pt x="767" y="103"/>
                </a:cubicBezTo>
                <a:cubicBezTo>
                  <a:pt x="771" y="100"/>
                  <a:pt x="771" y="100"/>
                  <a:pt x="771" y="100"/>
                </a:cubicBezTo>
                <a:cubicBezTo>
                  <a:pt x="775" y="109"/>
                  <a:pt x="775" y="109"/>
                  <a:pt x="775" y="109"/>
                </a:cubicBezTo>
                <a:cubicBezTo>
                  <a:pt x="775" y="111"/>
                  <a:pt x="775" y="111"/>
                  <a:pt x="775" y="111"/>
                </a:cubicBezTo>
                <a:cubicBezTo>
                  <a:pt x="777" y="117"/>
                  <a:pt x="777" y="117"/>
                  <a:pt x="777" y="117"/>
                </a:cubicBezTo>
                <a:cubicBezTo>
                  <a:pt x="790" y="114"/>
                  <a:pt x="790" y="114"/>
                  <a:pt x="790" y="114"/>
                </a:cubicBezTo>
                <a:cubicBezTo>
                  <a:pt x="796" y="100"/>
                  <a:pt x="796" y="100"/>
                  <a:pt x="796" y="100"/>
                </a:cubicBezTo>
                <a:cubicBezTo>
                  <a:pt x="790" y="114"/>
                  <a:pt x="790" y="114"/>
                  <a:pt x="790" y="114"/>
                </a:cubicBezTo>
                <a:cubicBezTo>
                  <a:pt x="777" y="117"/>
                  <a:pt x="777" y="117"/>
                  <a:pt x="777" y="117"/>
                </a:cubicBezTo>
                <a:cubicBezTo>
                  <a:pt x="775" y="111"/>
                  <a:pt x="775" y="111"/>
                  <a:pt x="775" y="111"/>
                </a:cubicBezTo>
                <a:cubicBezTo>
                  <a:pt x="769" y="120"/>
                  <a:pt x="769" y="120"/>
                  <a:pt x="769" y="120"/>
                </a:cubicBezTo>
                <a:cubicBezTo>
                  <a:pt x="805" y="120"/>
                  <a:pt x="784" y="108"/>
                  <a:pt x="802" y="103"/>
                </a:cubicBezTo>
                <a:cubicBezTo>
                  <a:pt x="802" y="97"/>
                  <a:pt x="802" y="97"/>
                  <a:pt x="802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9" y="86"/>
                  <a:pt x="799" y="86"/>
                  <a:pt x="799" y="86"/>
                </a:cubicBezTo>
                <a:cubicBezTo>
                  <a:pt x="794" y="89"/>
                  <a:pt x="794" y="89"/>
                  <a:pt x="794" y="89"/>
                </a:cubicBezTo>
                <a:cubicBezTo>
                  <a:pt x="799" y="86"/>
                  <a:pt x="799" y="86"/>
                  <a:pt x="799" y="86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24" y="74"/>
                  <a:pt x="824" y="74"/>
                  <a:pt x="824" y="74"/>
                </a:cubicBezTo>
                <a:cubicBezTo>
                  <a:pt x="829" y="74"/>
                  <a:pt x="829" y="74"/>
                  <a:pt x="829" y="74"/>
                </a:cubicBezTo>
                <a:cubicBezTo>
                  <a:pt x="829" y="80"/>
                  <a:pt x="829" y="80"/>
                  <a:pt x="829" y="80"/>
                </a:cubicBezTo>
                <a:cubicBezTo>
                  <a:pt x="829" y="74"/>
                  <a:pt x="829" y="74"/>
                  <a:pt x="829" y="74"/>
                </a:cubicBezTo>
                <a:cubicBezTo>
                  <a:pt x="824" y="74"/>
                  <a:pt x="824" y="74"/>
                  <a:pt x="824" y="74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13" y="79"/>
                  <a:pt x="815" y="77"/>
                  <a:pt x="818" y="77"/>
                </a:cubicBezTo>
                <a:cubicBezTo>
                  <a:pt x="820" y="77"/>
                  <a:pt x="822" y="78"/>
                  <a:pt x="824" y="80"/>
                </a:cubicBezTo>
                <a:cubicBezTo>
                  <a:pt x="821" y="83"/>
                  <a:pt x="821" y="83"/>
                  <a:pt x="821" y="83"/>
                </a:cubicBezTo>
                <a:cubicBezTo>
                  <a:pt x="813" y="86"/>
                  <a:pt x="813" y="86"/>
                  <a:pt x="813" y="86"/>
                </a:cubicBezTo>
                <a:cubicBezTo>
                  <a:pt x="813" y="97"/>
                  <a:pt x="813" y="97"/>
                  <a:pt x="813" y="97"/>
                </a:cubicBezTo>
                <a:cubicBezTo>
                  <a:pt x="818" y="97"/>
                  <a:pt x="818" y="97"/>
                  <a:pt x="818" y="97"/>
                </a:cubicBezTo>
                <a:cubicBezTo>
                  <a:pt x="829" y="97"/>
                  <a:pt x="829" y="97"/>
                  <a:pt x="829" y="97"/>
                </a:cubicBezTo>
                <a:cubicBezTo>
                  <a:pt x="843" y="97"/>
                  <a:pt x="843" y="97"/>
                  <a:pt x="843" y="97"/>
                </a:cubicBezTo>
                <a:cubicBezTo>
                  <a:pt x="843" y="100"/>
                  <a:pt x="843" y="100"/>
                  <a:pt x="843" y="100"/>
                </a:cubicBezTo>
                <a:cubicBezTo>
                  <a:pt x="829" y="97"/>
                  <a:pt x="829" y="97"/>
                  <a:pt x="829" y="97"/>
                </a:cubicBezTo>
                <a:cubicBezTo>
                  <a:pt x="818" y="97"/>
                  <a:pt x="818" y="97"/>
                  <a:pt x="818" y="97"/>
                </a:cubicBezTo>
                <a:cubicBezTo>
                  <a:pt x="824" y="111"/>
                  <a:pt x="824" y="111"/>
                  <a:pt x="824" y="111"/>
                </a:cubicBezTo>
                <a:cubicBezTo>
                  <a:pt x="813" y="108"/>
                  <a:pt x="813" y="108"/>
                  <a:pt x="813" y="108"/>
                </a:cubicBezTo>
                <a:cubicBezTo>
                  <a:pt x="807" y="123"/>
                  <a:pt x="807" y="123"/>
                  <a:pt x="807" y="123"/>
                </a:cubicBezTo>
                <a:cubicBezTo>
                  <a:pt x="794" y="123"/>
                  <a:pt x="794" y="123"/>
                  <a:pt x="794" y="123"/>
                </a:cubicBezTo>
                <a:cubicBezTo>
                  <a:pt x="791" y="123"/>
                  <a:pt x="791" y="123"/>
                  <a:pt x="791" y="123"/>
                </a:cubicBezTo>
                <a:cubicBezTo>
                  <a:pt x="783" y="126"/>
                  <a:pt x="783" y="126"/>
                  <a:pt x="783" y="126"/>
                </a:cubicBezTo>
                <a:cubicBezTo>
                  <a:pt x="780" y="126"/>
                  <a:pt x="780" y="126"/>
                  <a:pt x="780" y="126"/>
                </a:cubicBezTo>
                <a:cubicBezTo>
                  <a:pt x="769" y="123"/>
                  <a:pt x="769" y="123"/>
                  <a:pt x="769" y="123"/>
                </a:cubicBezTo>
                <a:cubicBezTo>
                  <a:pt x="767" y="123"/>
                  <a:pt x="767" y="123"/>
                  <a:pt x="767" y="123"/>
                </a:cubicBezTo>
                <a:cubicBezTo>
                  <a:pt x="767" y="117"/>
                  <a:pt x="767" y="117"/>
                  <a:pt x="767" y="117"/>
                </a:cubicBezTo>
                <a:cubicBezTo>
                  <a:pt x="769" y="111"/>
                  <a:pt x="769" y="111"/>
                  <a:pt x="769" y="111"/>
                </a:cubicBezTo>
                <a:cubicBezTo>
                  <a:pt x="769" y="109"/>
                  <a:pt x="769" y="109"/>
                  <a:pt x="769" y="109"/>
                </a:cubicBezTo>
                <a:cubicBezTo>
                  <a:pt x="764" y="109"/>
                  <a:pt x="764" y="109"/>
                  <a:pt x="764" y="109"/>
                </a:cubicBezTo>
                <a:cubicBezTo>
                  <a:pt x="761" y="114"/>
                  <a:pt x="761" y="114"/>
                  <a:pt x="761" y="114"/>
                </a:cubicBezTo>
                <a:cubicBezTo>
                  <a:pt x="767" y="111"/>
                  <a:pt x="767" y="111"/>
                  <a:pt x="767" y="111"/>
                </a:cubicBezTo>
                <a:cubicBezTo>
                  <a:pt x="767" y="117"/>
                  <a:pt x="767" y="117"/>
                  <a:pt x="767" y="117"/>
                </a:cubicBezTo>
                <a:cubicBezTo>
                  <a:pt x="767" y="111"/>
                  <a:pt x="767" y="111"/>
                  <a:pt x="767" y="111"/>
                </a:cubicBezTo>
                <a:cubicBezTo>
                  <a:pt x="761" y="114"/>
                  <a:pt x="761" y="114"/>
                  <a:pt x="761" y="114"/>
                </a:cubicBezTo>
                <a:cubicBezTo>
                  <a:pt x="761" y="117"/>
                  <a:pt x="761" y="117"/>
                  <a:pt x="761" y="117"/>
                </a:cubicBezTo>
                <a:cubicBezTo>
                  <a:pt x="761" y="120"/>
                  <a:pt x="761" y="120"/>
                  <a:pt x="761" y="120"/>
                </a:cubicBezTo>
                <a:cubicBezTo>
                  <a:pt x="761" y="126"/>
                  <a:pt x="761" y="126"/>
                  <a:pt x="761" y="126"/>
                </a:cubicBezTo>
                <a:cubicBezTo>
                  <a:pt x="750" y="126"/>
                  <a:pt x="750" y="126"/>
                  <a:pt x="750" y="126"/>
                </a:cubicBezTo>
                <a:cubicBezTo>
                  <a:pt x="748" y="131"/>
                  <a:pt x="748" y="131"/>
                  <a:pt x="748" y="131"/>
                </a:cubicBezTo>
                <a:cubicBezTo>
                  <a:pt x="756" y="129"/>
                  <a:pt x="756" y="129"/>
                  <a:pt x="756" y="129"/>
                </a:cubicBezTo>
                <a:cubicBezTo>
                  <a:pt x="748" y="131"/>
                  <a:pt x="748" y="131"/>
                  <a:pt x="748" y="131"/>
                </a:cubicBezTo>
                <a:cubicBezTo>
                  <a:pt x="742" y="131"/>
                  <a:pt x="742" y="131"/>
                  <a:pt x="742" y="131"/>
                </a:cubicBezTo>
                <a:cubicBezTo>
                  <a:pt x="742" y="137"/>
                  <a:pt x="742" y="137"/>
                  <a:pt x="742" y="137"/>
                </a:cubicBezTo>
                <a:cubicBezTo>
                  <a:pt x="748" y="138"/>
                  <a:pt x="748" y="138"/>
                  <a:pt x="748" y="138"/>
                </a:cubicBezTo>
                <a:cubicBezTo>
                  <a:pt x="742" y="137"/>
                  <a:pt x="742" y="137"/>
                  <a:pt x="742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2" y="140"/>
                  <a:pt x="732" y="140"/>
                  <a:pt x="732" y="140"/>
                </a:cubicBezTo>
                <a:cubicBezTo>
                  <a:pt x="729" y="143"/>
                  <a:pt x="729" y="143"/>
                  <a:pt x="729" y="143"/>
                </a:cubicBezTo>
                <a:cubicBezTo>
                  <a:pt x="720" y="146"/>
                  <a:pt x="720" y="146"/>
                  <a:pt x="720" y="146"/>
                </a:cubicBezTo>
                <a:cubicBezTo>
                  <a:pt x="706" y="146"/>
                  <a:pt x="706" y="146"/>
                  <a:pt x="706" y="146"/>
                </a:cubicBezTo>
                <a:cubicBezTo>
                  <a:pt x="709" y="151"/>
                  <a:pt x="709" y="151"/>
                  <a:pt x="709" y="151"/>
                </a:cubicBezTo>
                <a:cubicBezTo>
                  <a:pt x="715" y="151"/>
                  <a:pt x="715" y="151"/>
                  <a:pt x="715" y="151"/>
                </a:cubicBezTo>
                <a:cubicBezTo>
                  <a:pt x="716" y="152"/>
                  <a:pt x="725" y="159"/>
                  <a:pt x="725" y="163"/>
                </a:cubicBezTo>
                <a:cubicBezTo>
                  <a:pt x="725" y="163"/>
                  <a:pt x="725" y="163"/>
                  <a:pt x="725" y="163"/>
                </a:cubicBezTo>
                <a:cubicBezTo>
                  <a:pt x="725" y="159"/>
                  <a:pt x="716" y="152"/>
                  <a:pt x="715" y="151"/>
                </a:cubicBezTo>
                <a:cubicBezTo>
                  <a:pt x="720" y="160"/>
                  <a:pt x="720" y="160"/>
                  <a:pt x="720" y="160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20" y="168"/>
                  <a:pt x="720" y="168"/>
                  <a:pt x="720" y="168"/>
                </a:cubicBezTo>
                <a:cubicBezTo>
                  <a:pt x="720" y="168"/>
                  <a:pt x="720" y="168"/>
                  <a:pt x="720" y="168"/>
                </a:cubicBezTo>
                <a:cubicBezTo>
                  <a:pt x="690" y="168"/>
                  <a:pt x="690" y="168"/>
                  <a:pt x="690" y="168"/>
                </a:cubicBezTo>
                <a:cubicBezTo>
                  <a:pt x="690" y="181"/>
                  <a:pt x="686" y="187"/>
                  <a:pt x="690" y="191"/>
                </a:cubicBezTo>
                <a:cubicBezTo>
                  <a:pt x="690" y="191"/>
                  <a:pt x="690" y="191"/>
                  <a:pt x="690" y="191"/>
                </a:cubicBezTo>
                <a:cubicBezTo>
                  <a:pt x="690" y="194"/>
                  <a:pt x="690" y="194"/>
                  <a:pt x="690" y="194"/>
                </a:cubicBezTo>
                <a:cubicBezTo>
                  <a:pt x="696" y="194"/>
                  <a:pt x="696" y="194"/>
                  <a:pt x="696" y="194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719" y="195"/>
                  <a:pt x="719" y="195"/>
                  <a:pt x="719" y="195"/>
                </a:cubicBezTo>
                <a:cubicBezTo>
                  <a:pt x="725" y="184"/>
                  <a:pt x="722" y="178"/>
                  <a:pt x="736" y="177"/>
                </a:cubicBezTo>
                <a:cubicBezTo>
                  <a:pt x="739" y="168"/>
                  <a:pt x="739" y="168"/>
                  <a:pt x="739" y="168"/>
                </a:cubicBezTo>
                <a:cubicBezTo>
                  <a:pt x="748" y="168"/>
                  <a:pt x="748" y="168"/>
                  <a:pt x="748" y="168"/>
                </a:cubicBezTo>
                <a:cubicBezTo>
                  <a:pt x="753" y="168"/>
                  <a:pt x="753" y="168"/>
                  <a:pt x="753" y="168"/>
                </a:cubicBezTo>
                <a:cubicBezTo>
                  <a:pt x="751" y="157"/>
                  <a:pt x="751" y="157"/>
                  <a:pt x="751" y="157"/>
                </a:cubicBezTo>
                <a:cubicBezTo>
                  <a:pt x="753" y="168"/>
                  <a:pt x="753" y="168"/>
                  <a:pt x="753" y="168"/>
                </a:cubicBezTo>
                <a:cubicBezTo>
                  <a:pt x="758" y="166"/>
                  <a:pt x="758" y="166"/>
                  <a:pt x="758" y="166"/>
                </a:cubicBezTo>
                <a:cubicBezTo>
                  <a:pt x="756" y="160"/>
                  <a:pt x="756" y="160"/>
                  <a:pt x="756" y="160"/>
                </a:cubicBezTo>
                <a:cubicBezTo>
                  <a:pt x="756" y="160"/>
                  <a:pt x="756" y="160"/>
                  <a:pt x="756" y="160"/>
                </a:cubicBezTo>
                <a:cubicBezTo>
                  <a:pt x="758" y="166"/>
                  <a:pt x="758" y="166"/>
                  <a:pt x="758" y="166"/>
                </a:cubicBezTo>
                <a:cubicBezTo>
                  <a:pt x="767" y="166"/>
                  <a:pt x="767" y="166"/>
                  <a:pt x="767" y="166"/>
                </a:cubicBezTo>
                <a:cubicBezTo>
                  <a:pt x="777" y="177"/>
                  <a:pt x="777" y="177"/>
                  <a:pt x="777" y="177"/>
                </a:cubicBezTo>
                <a:cubicBezTo>
                  <a:pt x="786" y="180"/>
                  <a:pt x="786" y="180"/>
                  <a:pt x="786" y="180"/>
                </a:cubicBezTo>
                <a:cubicBezTo>
                  <a:pt x="791" y="183"/>
                  <a:pt x="791" y="183"/>
                  <a:pt x="791" y="183"/>
                </a:cubicBezTo>
                <a:cubicBezTo>
                  <a:pt x="794" y="180"/>
                  <a:pt x="794" y="180"/>
                  <a:pt x="794" y="180"/>
                </a:cubicBezTo>
                <a:cubicBezTo>
                  <a:pt x="796" y="180"/>
                  <a:pt x="796" y="180"/>
                  <a:pt x="796" y="180"/>
                </a:cubicBezTo>
                <a:cubicBezTo>
                  <a:pt x="791" y="177"/>
                  <a:pt x="791" y="177"/>
                  <a:pt x="791" y="177"/>
                </a:cubicBezTo>
                <a:cubicBezTo>
                  <a:pt x="788" y="177"/>
                  <a:pt x="788" y="177"/>
                  <a:pt x="788" y="177"/>
                </a:cubicBezTo>
                <a:cubicBezTo>
                  <a:pt x="773" y="161"/>
                  <a:pt x="773" y="161"/>
                  <a:pt x="773" y="161"/>
                </a:cubicBezTo>
                <a:cubicBezTo>
                  <a:pt x="780" y="160"/>
                  <a:pt x="780" y="160"/>
                  <a:pt x="780" y="160"/>
                </a:cubicBezTo>
                <a:cubicBezTo>
                  <a:pt x="786" y="160"/>
                  <a:pt x="786" y="160"/>
                  <a:pt x="786" y="160"/>
                </a:cubicBezTo>
                <a:cubicBezTo>
                  <a:pt x="791" y="168"/>
                  <a:pt x="791" y="168"/>
                  <a:pt x="791" y="168"/>
                </a:cubicBezTo>
                <a:cubicBezTo>
                  <a:pt x="799" y="171"/>
                  <a:pt x="799" y="171"/>
                  <a:pt x="799" y="171"/>
                </a:cubicBezTo>
                <a:cubicBezTo>
                  <a:pt x="802" y="174"/>
                  <a:pt x="802" y="174"/>
                  <a:pt x="802" y="174"/>
                </a:cubicBezTo>
                <a:cubicBezTo>
                  <a:pt x="805" y="177"/>
                  <a:pt x="805" y="177"/>
                  <a:pt x="805" y="177"/>
                </a:cubicBezTo>
                <a:cubicBezTo>
                  <a:pt x="805" y="183"/>
                  <a:pt x="805" y="183"/>
                  <a:pt x="805" y="183"/>
                </a:cubicBezTo>
                <a:cubicBezTo>
                  <a:pt x="815" y="189"/>
                  <a:pt x="815" y="189"/>
                  <a:pt x="815" y="189"/>
                </a:cubicBezTo>
                <a:cubicBezTo>
                  <a:pt x="815" y="180"/>
                  <a:pt x="815" y="180"/>
                  <a:pt x="815" y="180"/>
                </a:cubicBezTo>
                <a:cubicBezTo>
                  <a:pt x="824" y="180"/>
                  <a:pt x="824" y="180"/>
                  <a:pt x="824" y="180"/>
                </a:cubicBezTo>
                <a:cubicBezTo>
                  <a:pt x="826" y="180"/>
                  <a:pt x="826" y="180"/>
                  <a:pt x="826" y="180"/>
                </a:cubicBezTo>
                <a:cubicBezTo>
                  <a:pt x="837" y="171"/>
                  <a:pt x="837" y="171"/>
                  <a:pt x="837" y="171"/>
                </a:cubicBezTo>
                <a:cubicBezTo>
                  <a:pt x="843" y="163"/>
                  <a:pt x="843" y="163"/>
                  <a:pt x="843" y="163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54" y="154"/>
                  <a:pt x="854" y="154"/>
                  <a:pt x="854" y="154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43" y="163"/>
                  <a:pt x="843" y="163"/>
                  <a:pt x="843" y="163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54" y="154"/>
                  <a:pt x="854" y="154"/>
                  <a:pt x="854" y="154"/>
                </a:cubicBezTo>
                <a:cubicBezTo>
                  <a:pt x="859" y="157"/>
                  <a:pt x="859" y="157"/>
                  <a:pt x="859" y="157"/>
                </a:cubicBezTo>
                <a:cubicBezTo>
                  <a:pt x="864" y="157"/>
                  <a:pt x="864" y="157"/>
                  <a:pt x="864" y="157"/>
                </a:cubicBezTo>
                <a:cubicBezTo>
                  <a:pt x="867" y="157"/>
                  <a:pt x="867" y="157"/>
                  <a:pt x="867" y="157"/>
                </a:cubicBezTo>
                <a:cubicBezTo>
                  <a:pt x="881" y="154"/>
                  <a:pt x="881" y="154"/>
                  <a:pt x="881" y="154"/>
                </a:cubicBezTo>
                <a:cubicBezTo>
                  <a:pt x="877" y="165"/>
                  <a:pt x="877" y="165"/>
                  <a:pt x="877" y="165"/>
                </a:cubicBezTo>
                <a:cubicBezTo>
                  <a:pt x="889" y="168"/>
                  <a:pt x="889" y="168"/>
                  <a:pt x="889" y="168"/>
                </a:cubicBezTo>
                <a:cubicBezTo>
                  <a:pt x="911" y="172"/>
                  <a:pt x="911" y="172"/>
                  <a:pt x="911" y="172"/>
                </a:cubicBezTo>
                <a:cubicBezTo>
                  <a:pt x="911" y="172"/>
                  <a:pt x="911" y="172"/>
                  <a:pt x="911" y="172"/>
                </a:cubicBezTo>
                <a:cubicBezTo>
                  <a:pt x="889" y="168"/>
                  <a:pt x="889" y="168"/>
                  <a:pt x="889" y="168"/>
                </a:cubicBezTo>
                <a:cubicBezTo>
                  <a:pt x="894" y="175"/>
                  <a:pt x="894" y="175"/>
                  <a:pt x="894" y="175"/>
                </a:cubicBezTo>
                <a:cubicBezTo>
                  <a:pt x="892" y="180"/>
                  <a:pt x="892" y="180"/>
                  <a:pt x="892" y="180"/>
                </a:cubicBezTo>
                <a:cubicBezTo>
                  <a:pt x="854" y="180"/>
                  <a:pt x="854" y="180"/>
                  <a:pt x="854" y="180"/>
                </a:cubicBezTo>
                <a:cubicBezTo>
                  <a:pt x="837" y="183"/>
                  <a:pt x="837" y="183"/>
                  <a:pt x="837" y="183"/>
                </a:cubicBezTo>
                <a:cubicBezTo>
                  <a:pt x="839" y="179"/>
                  <a:pt x="839" y="179"/>
                  <a:pt x="839" y="179"/>
                </a:cubicBezTo>
                <a:cubicBezTo>
                  <a:pt x="837" y="171"/>
                  <a:pt x="837" y="171"/>
                  <a:pt x="837" y="171"/>
                </a:cubicBezTo>
                <a:cubicBezTo>
                  <a:pt x="826" y="180"/>
                  <a:pt x="826" y="180"/>
                  <a:pt x="826" y="180"/>
                </a:cubicBezTo>
                <a:cubicBezTo>
                  <a:pt x="832" y="180"/>
                  <a:pt x="832" y="180"/>
                  <a:pt x="832" y="180"/>
                </a:cubicBezTo>
                <a:cubicBezTo>
                  <a:pt x="834" y="188"/>
                  <a:pt x="834" y="188"/>
                  <a:pt x="834" y="188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4" y="188"/>
                  <a:pt x="834" y="188"/>
                  <a:pt x="834" y="188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13" y="191"/>
                  <a:pt x="913" y="191"/>
                  <a:pt x="913" y="191"/>
                </a:cubicBezTo>
                <a:cubicBezTo>
                  <a:pt x="908" y="191"/>
                  <a:pt x="908" y="191"/>
                  <a:pt x="908" y="191"/>
                </a:cubicBezTo>
                <a:cubicBezTo>
                  <a:pt x="913" y="191"/>
                  <a:pt x="913" y="191"/>
                  <a:pt x="913" y="191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29" y="195"/>
                  <a:pt x="929" y="195"/>
                  <a:pt x="929" y="195"/>
                </a:cubicBezTo>
                <a:cubicBezTo>
                  <a:pt x="928" y="195"/>
                  <a:pt x="928" y="194"/>
                  <a:pt x="927" y="194"/>
                </a:cubicBezTo>
                <a:cubicBezTo>
                  <a:pt x="927" y="194"/>
                  <a:pt x="927" y="194"/>
                  <a:pt x="927" y="194"/>
                </a:cubicBezTo>
                <a:cubicBezTo>
                  <a:pt x="926" y="183"/>
                  <a:pt x="926" y="183"/>
                  <a:pt x="926" y="183"/>
                </a:cubicBezTo>
                <a:cubicBezTo>
                  <a:pt x="916" y="168"/>
                  <a:pt x="916" y="168"/>
                  <a:pt x="916" y="168"/>
                </a:cubicBezTo>
                <a:cubicBezTo>
                  <a:pt x="916" y="160"/>
                  <a:pt x="916" y="160"/>
                  <a:pt x="916" y="160"/>
                </a:cubicBezTo>
                <a:cubicBezTo>
                  <a:pt x="940" y="154"/>
                  <a:pt x="940" y="154"/>
                  <a:pt x="940" y="154"/>
                </a:cubicBezTo>
                <a:cubicBezTo>
                  <a:pt x="944" y="157"/>
                  <a:pt x="944" y="157"/>
                  <a:pt x="944" y="157"/>
                </a:cubicBezTo>
                <a:cubicBezTo>
                  <a:pt x="940" y="154"/>
                  <a:pt x="940" y="154"/>
                  <a:pt x="940" y="154"/>
                </a:cubicBezTo>
                <a:cubicBezTo>
                  <a:pt x="940" y="159"/>
                  <a:pt x="940" y="159"/>
                  <a:pt x="940" y="159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31" y="162"/>
                  <a:pt x="933" y="160"/>
                  <a:pt x="932" y="171"/>
                </a:cubicBezTo>
                <a:cubicBezTo>
                  <a:pt x="940" y="174"/>
                  <a:pt x="940" y="174"/>
                  <a:pt x="940" y="174"/>
                </a:cubicBezTo>
                <a:cubicBezTo>
                  <a:pt x="936" y="164"/>
                  <a:pt x="936" y="164"/>
                  <a:pt x="936" y="164"/>
                </a:cubicBezTo>
                <a:cubicBezTo>
                  <a:pt x="940" y="174"/>
                  <a:pt x="940" y="174"/>
                  <a:pt x="940" y="174"/>
                </a:cubicBezTo>
                <a:cubicBezTo>
                  <a:pt x="943" y="174"/>
                  <a:pt x="943" y="174"/>
                  <a:pt x="943" y="174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57" y="177"/>
                  <a:pt x="957" y="177"/>
                  <a:pt x="957" y="177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3" y="174"/>
                  <a:pt x="943" y="174"/>
                  <a:pt x="943" y="174"/>
                </a:cubicBezTo>
                <a:cubicBezTo>
                  <a:pt x="946" y="180"/>
                  <a:pt x="946" y="180"/>
                  <a:pt x="946" y="180"/>
                </a:cubicBezTo>
                <a:cubicBezTo>
                  <a:pt x="940" y="180"/>
                  <a:pt x="940" y="180"/>
                  <a:pt x="940" y="180"/>
                </a:cubicBezTo>
                <a:cubicBezTo>
                  <a:pt x="944" y="195"/>
                  <a:pt x="944" y="195"/>
                  <a:pt x="944" y="195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83"/>
                  <a:pt x="946" y="183"/>
                  <a:pt x="946" y="183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83"/>
                  <a:pt x="946" y="183"/>
                  <a:pt x="946" y="183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68" y="195"/>
                  <a:pt x="968" y="195"/>
                  <a:pt x="968" y="195"/>
                </a:cubicBezTo>
                <a:cubicBezTo>
                  <a:pt x="968" y="168"/>
                  <a:pt x="968" y="168"/>
                  <a:pt x="968" y="168"/>
                </a:cubicBezTo>
                <a:cubicBezTo>
                  <a:pt x="962" y="169"/>
                  <a:pt x="962" y="169"/>
                  <a:pt x="962" y="169"/>
                </a:cubicBezTo>
                <a:cubicBezTo>
                  <a:pt x="965" y="157"/>
                  <a:pt x="965" y="157"/>
                  <a:pt x="965" y="157"/>
                </a:cubicBezTo>
                <a:cubicBezTo>
                  <a:pt x="952" y="166"/>
                  <a:pt x="952" y="166"/>
                  <a:pt x="952" y="166"/>
                </a:cubicBezTo>
                <a:cubicBezTo>
                  <a:pt x="965" y="157"/>
                  <a:pt x="965" y="157"/>
                  <a:pt x="965" y="157"/>
                </a:cubicBezTo>
                <a:cubicBezTo>
                  <a:pt x="968" y="156"/>
                  <a:pt x="968" y="156"/>
                  <a:pt x="968" y="156"/>
                </a:cubicBezTo>
                <a:cubicBezTo>
                  <a:pt x="968" y="63"/>
                  <a:pt x="968" y="63"/>
                  <a:pt x="968" y="63"/>
                </a:cubicBezTo>
                <a:cubicBezTo>
                  <a:pt x="965" y="63"/>
                  <a:pt x="965" y="63"/>
                  <a:pt x="965" y="63"/>
                </a:cubicBezTo>
                <a:cubicBezTo>
                  <a:pt x="949" y="63"/>
                  <a:pt x="949" y="63"/>
                  <a:pt x="949" y="63"/>
                </a:cubicBezTo>
                <a:cubicBezTo>
                  <a:pt x="927" y="63"/>
                  <a:pt x="927" y="63"/>
                  <a:pt x="927" y="63"/>
                </a:cubicBezTo>
                <a:cubicBezTo>
                  <a:pt x="927" y="57"/>
                  <a:pt x="927" y="57"/>
                  <a:pt x="927" y="57"/>
                </a:cubicBezTo>
                <a:cubicBezTo>
                  <a:pt x="921" y="57"/>
                  <a:pt x="921" y="57"/>
                  <a:pt x="921" y="57"/>
                </a:cubicBezTo>
                <a:cubicBezTo>
                  <a:pt x="922" y="60"/>
                  <a:pt x="923" y="61"/>
                  <a:pt x="923" y="62"/>
                </a:cubicBezTo>
                <a:cubicBezTo>
                  <a:pt x="924" y="63"/>
                  <a:pt x="925" y="64"/>
                  <a:pt x="927" y="66"/>
                </a:cubicBezTo>
                <a:cubicBezTo>
                  <a:pt x="924" y="66"/>
                  <a:pt x="924" y="66"/>
                  <a:pt x="924" y="66"/>
                </a:cubicBezTo>
                <a:cubicBezTo>
                  <a:pt x="924" y="66"/>
                  <a:pt x="924" y="66"/>
                  <a:pt x="924" y="66"/>
                </a:cubicBezTo>
                <a:cubicBezTo>
                  <a:pt x="911" y="69"/>
                  <a:pt x="911" y="69"/>
                  <a:pt x="911" y="69"/>
                </a:cubicBezTo>
                <a:cubicBezTo>
                  <a:pt x="911" y="63"/>
                  <a:pt x="911" y="63"/>
                  <a:pt x="911" y="63"/>
                </a:cubicBezTo>
                <a:cubicBezTo>
                  <a:pt x="908" y="69"/>
                  <a:pt x="908" y="69"/>
                  <a:pt x="908" y="69"/>
                </a:cubicBezTo>
                <a:cubicBezTo>
                  <a:pt x="908" y="69"/>
                  <a:pt x="908" y="69"/>
                  <a:pt x="908" y="69"/>
                </a:cubicBezTo>
                <a:cubicBezTo>
                  <a:pt x="911" y="63"/>
                  <a:pt x="911" y="63"/>
                  <a:pt x="911" y="63"/>
                </a:cubicBezTo>
                <a:cubicBezTo>
                  <a:pt x="905" y="63"/>
                  <a:pt x="905" y="63"/>
                  <a:pt x="905" y="63"/>
                </a:cubicBezTo>
                <a:cubicBezTo>
                  <a:pt x="905" y="72"/>
                  <a:pt x="905" y="72"/>
                  <a:pt x="905" y="72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92" y="72"/>
                  <a:pt x="892" y="72"/>
                  <a:pt x="892" y="72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64" y="74"/>
                  <a:pt x="864" y="74"/>
                  <a:pt x="864" y="74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55" y="70"/>
                  <a:pt x="855" y="70"/>
                  <a:pt x="855" y="70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92" y="72"/>
                  <a:pt x="892" y="72"/>
                  <a:pt x="892" y="72"/>
                </a:cubicBezTo>
                <a:cubicBezTo>
                  <a:pt x="878" y="63"/>
                  <a:pt x="878" y="63"/>
                  <a:pt x="878" y="63"/>
                </a:cubicBezTo>
                <a:cubicBezTo>
                  <a:pt x="873" y="60"/>
                  <a:pt x="873" y="60"/>
                  <a:pt x="873" y="60"/>
                </a:cubicBezTo>
                <a:cubicBezTo>
                  <a:pt x="853" y="60"/>
                  <a:pt x="850" y="54"/>
                  <a:pt x="832" y="54"/>
                </a:cubicBezTo>
                <a:moveTo>
                  <a:pt x="633" y="49"/>
                </a:moveTo>
                <a:cubicBezTo>
                  <a:pt x="625" y="52"/>
                  <a:pt x="625" y="52"/>
                  <a:pt x="625" y="52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3" y="49"/>
                  <a:pt x="633" y="49"/>
                  <a:pt x="633" y="49"/>
                </a:cubicBezTo>
                <a:moveTo>
                  <a:pt x="957" y="40"/>
                </a:moveTo>
                <a:cubicBezTo>
                  <a:pt x="954" y="43"/>
                  <a:pt x="954" y="43"/>
                  <a:pt x="954" y="43"/>
                </a:cubicBezTo>
                <a:cubicBezTo>
                  <a:pt x="957" y="43"/>
                  <a:pt x="957" y="43"/>
                  <a:pt x="957" y="43"/>
                </a:cubicBezTo>
                <a:cubicBezTo>
                  <a:pt x="957" y="40"/>
                  <a:pt x="957" y="40"/>
                  <a:pt x="957" y="40"/>
                </a:cubicBezTo>
                <a:moveTo>
                  <a:pt x="943" y="43"/>
                </a:moveTo>
                <a:cubicBezTo>
                  <a:pt x="943" y="43"/>
                  <a:pt x="943" y="43"/>
                  <a:pt x="943" y="43"/>
                </a:cubicBezTo>
                <a:moveTo>
                  <a:pt x="957" y="34"/>
                </a:moveTo>
                <a:cubicBezTo>
                  <a:pt x="954" y="37"/>
                  <a:pt x="954" y="37"/>
                  <a:pt x="954" y="37"/>
                </a:cubicBezTo>
                <a:cubicBezTo>
                  <a:pt x="951" y="40"/>
                  <a:pt x="951" y="40"/>
                  <a:pt x="951" y="40"/>
                </a:cubicBezTo>
                <a:cubicBezTo>
                  <a:pt x="943" y="43"/>
                  <a:pt x="943" y="43"/>
                  <a:pt x="943" y="43"/>
                </a:cubicBezTo>
                <a:cubicBezTo>
                  <a:pt x="935" y="46"/>
                  <a:pt x="935" y="46"/>
                  <a:pt x="935" y="46"/>
                </a:cubicBezTo>
                <a:cubicBezTo>
                  <a:pt x="935" y="51"/>
                  <a:pt x="935" y="51"/>
                  <a:pt x="935" y="51"/>
                </a:cubicBezTo>
                <a:cubicBezTo>
                  <a:pt x="946" y="54"/>
                  <a:pt x="946" y="54"/>
                  <a:pt x="946" y="54"/>
                </a:cubicBezTo>
                <a:cubicBezTo>
                  <a:pt x="941" y="48"/>
                  <a:pt x="941" y="48"/>
                  <a:pt x="941" y="48"/>
                </a:cubicBezTo>
                <a:cubicBezTo>
                  <a:pt x="946" y="54"/>
                  <a:pt x="946" y="54"/>
                  <a:pt x="946" y="54"/>
                </a:cubicBezTo>
                <a:cubicBezTo>
                  <a:pt x="954" y="54"/>
                  <a:pt x="954" y="54"/>
                  <a:pt x="954" y="54"/>
                </a:cubicBezTo>
                <a:cubicBezTo>
                  <a:pt x="951" y="49"/>
                  <a:pt x="951" y="49"/>
                  <a:pt x="951" y="49"/>
                </a:cubicBezTo>
                <a:cubicBezTo>
                  <a:pt x="951" y="46"/>
                  <a:pt x="951" y="46"/>
                  <a:pt x="951" y="46"/>
                </a:cubicBezTo>
                <a:cubicBezTo>
                  <a:pt x="954" y="43"/>
                  <a:pt x="954" y="43"/>
                  <a:pt x="954" y="43"/>
                </a:cubicBezTo>
                <a:cubicBezTo>
                  <a:pt x="957" y="40"/>
                  <a:pt x="957" y="40"/>
                  <a:pt x="957" y="40"/>
                </a:cubicBezTo>
                <a:cubicBezTo>
                  <a:pt x="965" y="37"/>
                  <a:pt x="965" y="37"/>
                  <a:pt x="965" y="37"/>
                </a:cubicBezTo>
                <a:cubicBezTo>
                  <a:pt x="957" y="34"/>
                  <a:pt x="957" y="34"/>
                  <a:pt x="957" y="34"/>
                </a:cubicBezTo>
                <a:moveTo>
                  <a:pt x="957" y="34"/>
                </a:moveTo>
                <a:cubicBezTo>
                  <a:pt x="954" y="37"/>
                  <a:pt x="954" y="37"/>
                  <a:pt x="954" y="37"/>
                </a:cubicBezTo>
                <a:cubicBezTo>
                  <a:pt x="951" y="40"/>
                  <a:pt x="951" y="40"/>
                  <a:pt x="951" y="40"/>
                </a:cubicBezTo>
                <a:cubicBezTo>
                  <a:pt x="954" y="37"/>
                  <a:pt x="954" y="37"/>
                  <a:pt x="954" y="37"/>
                </a:cubicBezTo>
                <a:cubicBezTo>
                  <a:pt x="957" y="34"/>
                  <a:pt x="957" y="34"/>
                  <a:pt x="957" y="34"/>
                </a:cubicBezTo>
                <a:moveTo>
                  <a:pt x="968" y="32"/>
                </a:moveTo>
                <a:cubicBezTo>
                  <a:pt x="957" y="34"/>
                  <a:pt x="957" y="34"/>
                  <a:pt x="957" y="34"/>
                </a:cubicBezTo>
                <a:cubicBezTo>
                  <a:pt x="965" y="37"/>
                  <a:pt x="965" y="37"/>
                  <a:pt x="965" y="37"/>
                </a:cubicBezTo>
                <a:cubicBezTo>
                  <a:pt x="968" y="37"/>
                  <a:pt x="968" y="37"/>
                  <a:pt x="968" y="37"/>
                </a:cubicBezTo>
                <a:cubicBezTo>
                  <a:pt x="968" y="32"/>
                  <a:pt x="968" y="32"/>
                  <a:pt x="968" y="32"/>
                </a:cubicBezTo>
                <a:moveTo>
                  <a:pt x="642" y="23"/>
                </a:moveTo>
                <a:cubicBezTo>
                  <a:pt x="642" y="23"/>
                  <a:pt x="642" y="23"/>
                  <a:pt x="642" y="23"/>
                </a:cubicBezTo>
                <a:moveTo>
                  <a:pt x="819" y="20"/>
                </a:moveTo>
                <a:cubicBezTo>
                  <a:pt x="819" y="20"/>
                  <a:pt x="818" y="20"/>
                  <a:pt x="817" y="20"/>
                </a:cubicBezTo>
                <a:cubicBezTo>
                  <a:pt x="816" y="20"/>
                  <a:pt x="814" y="20"/>
                  <a:pt x="812" y="20"/>
                </a:cubicBezTo>
                <a:cubicBezTo>
                  <a:pt x="812" y="20"/>
                  <a:pt x="811" y="20"/>
                  <a:pt x="810" y="20"/>
                </a:cubicBezTo>
                <a:cubicBezTo>
                  <a:pt x="810" y="26"/>
                  <a:pt x="810" y="26"/>
                  <a:pt x="810" y="26"/>
                </a:cubicBezTo>
                <a:cubicBezTo>
                  <a:pt x="824" y="26"/>
                  <a:pt x="824" y="26"/>
                  <a:pt x="824" y="26"/>
                </a:cubicBezTo>
                <a:cubicBezTo>
                  <a:pt x="820" y="21"/>
                  <a:pt x="821" y="20"/>
                  <a:pt x="819" y="20"/>
                </a:cubicBezTo>
                <a:moveTo>
                  <a:pt x="794" y="20"/>
                </a:moveTo>
                <a:cubicBezTo>
                  <a:pt x="794" y="20"/>
                  <a:pt x="794" y="20"/>
                  <a:pt x="794" y="20"/>
                </a:cubicBezTo>
                <a:moveTo>
                  <a:pt x="796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75" y="20"/>
                  <a:pt x="775" y="20"/>
                  <a:pt x="775" y="20"/>
                </a:cubicBezTo>
                <a:cubicBezTo>
                  <a:pt x="780" y="23"/>
                  <a:pt x="780" y="23"/>
                  <a:pt x="780" y="23"/>
                </a:cubicBezTo>
                <a:cubicBezTo>
                  <a:pt x="788" y="20"/>
                  <a:pt x="788" y="20"/>
                  <a:pt x="788" y="20"/>
                </a:cubicBezTo>
                <a:cubicBezTo>
                  <a:pt x="794" y="20"/>
                  <a:pt x="794" y="20"/>
                  <a:pt x="794" y="20"/>
                </a:cubicBezTo>
                <a:cubicBezTo>
                  <a:pt x="788" y="20"/>
                  <a:pt x="788" y="20"/>
                  <a:pt x="788" y="20"/>
                </a:cubicBezTo>
                <a:cubicBezTo>
                  <a:pt x="785" y="26"/>
                  <a:pt x="785" y="26"/>
                  <a:pt x="785" y="26"/>
                </a:cubicBezTo>
                <a:cubicBezTo>
                  <a:pt x="788" y="29"/>
                  <a:pt x="788" y="29"/>
                  <a:pt x="788" y="29"/>
                </a:cubicBezTo>
                <a:cubicBezTo>
                  <a:pt x="791" y="29"/>
                  <a:pt x="791" y="29"/>
                  <a:pt x="791" y="29"/>
                </a:cubicBezTo>
                <a:cubicBezTo>
                  <a:pt x="796" y="29"/>
                  <a:pt x="796" y="29"/>
                  <a:pt x="796" y="29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802" y="23"/>
                  <a:pt x="802" y="23"/>
                  <a:pt x="802" y="23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802" y="23"/>
                  <a:pt x="802" y="23"/>
                  <a:pt x="802" y="23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794" y="20"/>
                  <a:pt x="794" y="20"/>
                  <a:pt x="794" y="20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796" y="15"/>
                  <a:pt x="796" y="15"/>
                  <a:pt x="796" y="15"/>
                </a:cubicBezTo>
                <a:moveTo>
                  <a:pt x="834" y="12"/>
                </a:moveTo>
                <a:cubicBezTo>
                  <a:pt x="810" y="12"/>
                  <a:pt x="810" y="12"/>
                  <a:pt x="810" y="12"/>
                </a:cubicBezTo>
                <a:cubicBezTo>
                  <a:pt x="803" y="12"/>
                  <a:pt x="803" y="13"/>
                  <a:pt x="796" y="15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810" y="17"/>
                  <a:pt x="810" y="17"/>
                  <a:pt x="810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4" y="12"/>
                  <a:pt x="834" y="12"/>
                  <a:pt x="834" y="12"/>
                </a:cubicBezTo>
                <a:moveTo>
                  <a:pt x="578" y="71"/>
                </a:moveTo>
                <a:cubicBezTo>
                  <a:pt x="578" y="71"/>
                  <a:pt x="578" y="71"/>
                  <a:pt x="578" y="71"/>
                </a:cubicBezTo>
                <a:cubicBezTo>
                  <a:pt x="578" y="71"/>
                  <a:pt x="578" y="71"/>
                  <a:pt x="578" y="71"/>
                </a:cubicBezTo>
                <a:cubicBezTo>
                  <a:pt x="578" y="71"/>
                  <a:pt x="578" y="71"/>
                  <a:pt x="578" y="71"/>
                </a:cubicBezTo>
                <a:moveTo>
                  <a:pt x="578" y="71"/>
                </a:moveTo>
                <a:cubicBezTo>
                  <a:pt x="578" y="71"/>
                  <a:pt x="577" y="71"/>
                  <a:pt x="577" y="71"/>
                </a:cubicBezTo>
                <a:cubicBezTo>
                  <a:pt x="577" y="71"/>
                  <a:pt x="578" y="71"/>
                  <a:pt x="578" y="71"/>
                </a:cubicBezTo>
                <a:moveTo>
                  <a:pt x="576" y="71"/>
                </a:move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moveTo>
                  <a:pt x="575" y="71"/>
                </a:move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5" y="71"/>
                </a:cubicBezTo>
                <a:moveTo>
                  <a:pt x="574" y="71"/>
                </a:move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4" y="71"/>
                </a:cubicBezTo>
                <a:moveTo>
                  <a:pt x="522" y="60"/>
                </a:moveTo>
                <a:cubicBezTo>
                  <a:pt x="522" y="60"/>
                  <a:pt x="522" y="60"/>
                  <a:pt x="522" y="60"/>
                </a:cubicBezTo>
                <a:moveTo>
                  <a:pt x="612" y="52"/>
                </a:moveTo>
                <a:cubicBezTo>
                  <a:pt x="612" y="52"/>
                  <a:pt x="612" y="52"/>
                  <a:pt x="612" y="52"/>
                </a:cubicBezTo>
                <a:cubicBezTo>
                  <a:pt x="617" y="52"/>
                  <a:pt x="617" y="52"/>
                  <a:pt x="617" y="52"/>
                </a:cubicBezTo>
                <a:cubicBezTo>
                  <a:pt x="617" y="57"/>
                  <a:pt x="617" y="57"/>
                  <a:pt x="617" y="57"/>
                </a:cubicBezTo>
                <a:cubicBezTo>
                  <a:pt x="617" y="52"/>
                  <a:pt x="617" y="52"/>
                  <a:pt x="617" y="52"/>
                </a:cubicBezTo>
                <a:cubicBezTo>
                  <a:pt x="612" y="52"/>
                  <a:pt x="612" y="52"/>
                  <a:pt x="612" y="52"/>
                </a:cubicBezTo>
                <a:moveTo>
                  <a:pt x="608" y="55"/>
                </a:moveTo>
                <a:cubicBezTo>
                  <a:pt x="608" y="55"/>
                  <a:pt x="608" y="55"/>
                  <a:pt x="608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12" y="49"/>
                  <a:pt x="611" y="49"/>
                  <a:pt x="614" y="48"/>
                </a:cubicBezTo>
                <a:cubicBezTo>
                  <a:pt x="614" y="48"/>
                  <a:pt x="614" y="48"/>
                  <a:pt x="614" y="48"/>
                </a:cubicBezTo>
                <a:cubicBezTo>
                  <a:pt x="615" y="48"/>
                  <a:pt x="618" y="49"/>
                  <a:pt x="623" y="49"/>
                </a:cubicBezTo>
                <a:cubicBezTo>
                  <a:pt x="623" y="49"/>
                  <a:pt x="623" y="49"/>
                  <a:pt x="623" y="49"/>
                </a:cubicBezTo>
                <a:cubicBezTo>
                  <a:pt x="618" y="49"/>
                  <a:pt x="615" y="48"/>
                  <a:pt x="614" y="48"/>
                </a:cubicBezTo>
                <a:cubicBezTo>
                  <a:pt x="614" y="48"/>
                  <a:pt x="614" y="48"/>
                  <a:pt x="614" y="48"/>
                </a:cubicBezTo>
                <a:cubicBezTo>
                  <a:pt x="611" y="49"/>
                  <a:pt x="612" y="49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8" y="55"/>
                </a:cubicBezTo>
                <a:moveTo>
                  <a:pt x="623" y="46"/>
                </a:moveTo>
                <a:cubicBezTo>
                  <a:pt x="623" y="46"/>
                  <a:pt x="623" y="46"/>
                  <a:pt x="623" y="46"/>
                </a:cubicBezTo>
                <a:moveTo>
                  <a:pt x="628" y="40"/>
                </a:moveTo>
                <a:cubicBezTo>
                  <a:pt x="628" y="40"/>
                  <a:pt x="628" y="40"/>
                  <a:pt x="628" y="40"/>
                </a:cubicBezTo>
                <a:moveTo>
                  <a:pt x="636" y="37"/>
                </a:moveTo>
                <a:cubicBezTo>
                  <a:pt x="636" y="37"/>
                  <a:pt x="636" y="37"/>
                  <a:pt x="636" y="37"/>
                </a:cubicBezTo>
                <a:cubicBezTo>
                  <a:pt x="636" y="43"/>
                  <a:pt x="636" y="43"/>
                  <a:pt x="636" y="43"/>
                </a:cubicBezTo>
                <a:cubicBezTo>
                  <a:pt x="636" y="37"/>
                  <a:pt x="636" y="37"/>
                  <a:pt x="636" y="37"/>
                </a:cubicBezTo>
                <a:cubicBezTo>
                  <a:pt x="633" y="40"/>
                  <a:pt x="633" y="40"/>
                  <a:pt x="633" y="40"/>
                </a:cubicBezTo>
                <a:cubicBezTo>
                  <a:pt x="628" y="40"/>
                  <a:pt x="628" y="40"/>
                  <a:pt x="628" y="40"/>
                </a:cubicBezTo>
                <a:cubicBezTo>
                  <a:pt x="614" y="40"/>
                  <a:pt x="614" y="40"/>
                  <a:pt x="614" y="40"/>
                </a:cubicBezTo>
                <a:cubicBezTo>
                  <a:pt x="628" y="40"/>
                  <a:pt x="628" y="40"/>
                  <a:pt x="628" y="40"/>
                </a:cubicBezTo>
                <a:cubicBezTo>
                  <a:pt x="633" y="40"/>
                  <a:pt x="633" y="40"/>
                  <a:pt x="633" y="40"/>
                </a:cubicBezTo>
                <a:cubicBezTo>
                  <a:pt x="636" y="37"/>
                  <a:pt x="636" y="37"/>
                  <a:pt x="636" y="37"/>
                </a:cubicBezTo>
                <a:moveTo>
                  <a:pt x="636" y="20"/>
                </a:moveTo>
                <a:cubicBezTo>
                  <a:pt x="636" y="20"/>
                  <a:pt x="636" y="20"/>
                  <a:pt x="636" y="20"/>
                </a:cubicBezTo>
                <a:cubicBezTo>
                  <a:pt x="642" y="15"/>
                  <a:pt x="642" y="15"/>
                  <a:pt x="642" y="15"/>
                </a:cubicBezTo>
                <a:cubicBezTo>
                  <a:pt x="636" y="20"/>
                  <a:pt x="636" y="20"/>
                  <a:pt x="636" y="20"/>
                </a:cubicBezTo>
                <a:moveTo>
                  <a:pt x="628" y="12"/>
                </a:moveTo>
                <a:cubicBezTo>
                  <a:pt x="633" y="12"/>
                  <a:pt x="633" y="12"/>
                  <a:pt x="633" y="12"/>
                </a:cubicBezTo>
                <a:cubicBezTo>
                  <a:pt x="636" y="12"/>
                  <a:pt x="636" y="12"/>
                  <a:pt x="636" y="12"/>
                </a:cubicBezTo>
                <a:cubicBezTo>
                  <a:pt x="633" y="12"/>
                  <a:pt x="633" y="12"/>
                  <a:pt x="633" y="12"/>
                </a:cubicBezTo>
                <a:cubicBezTo>
                  <a:pt x="628" y="12"/>
                  <a:pt x="628" y="12"/>
                  <a:pt x="628" y="12"/>
                </a:cubicBezTo>
                <a:moveTo>
                  <a:pt x="614" y="9"/>
                </a:moveTo>
                <a:cubicBezTo>
                  <a:pt x="625" y="9"/>
                  <a:pt x="625" y="9"/>
                  <a:pt x="625" y="9"/>
                </a:cubicBezTo>
                <a:cubicBezTo>
                  <a:pt x="634" y="7"/>
                  <a:pt x="634" y="7"/>
                  <a:pt x="63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14" y="9"/>
                  <a:pt x="614" y="9"/>
                  <a:pt x="614" y="9"/>
                </a:cubicBezTo>
                <a:moveTo>
                  <a:pt x="634" y="7"/>
                </a:moveTo>
                <a:cubicBezTo>
                  <a:pt x="634" y="7"/>
                  <a:pt x="634" y="7"/>
                  <a:pt x="634" y="7"/>
                </a:cubicBezTo>
                <a:moveTo>
                  <a:pt x="593" y="9"/>
                </a:moveTo>
                <a:cubicBezTo>
                  <a:pt x="596" y="3"/>
                  <a:pt x="596" y="3"/>
                  <a:pt x="596" y="3"/>
                </a:cubicBezTo>
                <a:cubicBezTo>
                  <a:pt x="593" y="9"/>
                  <a:pt x="593" y="9"/>
                  <a:pt x="593" y="9"/>
                </a:cubicBezTo>
                <a:moveTo>
                  <a:pt x="620" y="0"/>
                </a:moveTo>
                <a:cubicBezTo>
                  <a:pt x="623" y="6"/>
                  <a:pt x="623" y="6"/>
                  <a:pt x="623" y="6"/>
                </a:cubicBezTo>
                <a:cubicBezTo>
                  <a:pt x="620" y="0"/>
                  <a:pt x="620" y="0"/>
                  <a:pt x="620" y="0"/>
                </a:cubicBezTo>
                <a:cubicBezTo>
                  <a:pt x="574" y="3"/>
                  <a:pt x="574" y="3"/>
                  <a:pt x="574" y="3"/>
                </a:cubicBezTo>
                <a:cubicBezTo>
                  <a:pt x="549" y="3"/>
                  <a:pt x="549" y="3"/>
                  <a:pt x="549" y="3"/>
                </a:cubicBezTo>
                <a:cubicBezTo>
                  <a:pt x="546" y="6"/>
                  <a:pt x="546" y="6"/>
                  <a:pt x="546" y="6"/>
                </a:cubicBezTo>
                <a:cubicBezTo>
                  <a:pt x="541" y="6"/>
                  <a:pt x="541" y="6"/>
                  <a:pt x="541" y="6"/>
                </a:cubicBezTo>
                <a:cubicBezTo>
                  <a:pt x="536" y="6"/>
                  <a:pt x="523" y="9"/>
                  <a:pt x="515" y="9"/>
                </a:cubicBezTo>
                <a:cubicBezTo>
                  <a:pt x="515" y="9"/>
                  <a:pt x="515" y="9"/>
                  <a:pt x="515" y="9"/>
                </a:cubicBezTo>
                <a:cubicBezTo>
                  <a:pt x="523" y="9"/>
                  <a:pt x="536" y="6"/>
                  <a:pt x="541" y="6"/>
                </a:cubicBezTo>
                <a:cubicBezTo>
                  <a:pt x="546" y="6"/>
                  <a:pt x="546" y="6"/>
                  <a:pt x="546" y="6"/>
                </a:cubicBezTo>
                <a:cubicBezTo>
                  <a:pt x="549" y="3"/>
                  <a:pt x="549" y="3"/>
                  <a:pt x="549" y="3"/>
                </a:cubicBezTo>
                <a:cubicBezTo>
                  <a:pt x="546" y="6"/>
                  <a:pt x="546" y="6"/>
                  <a:pt x="546" y="6"/>
                </a:cubicBezTo>
                <a:cubicBezTo>
                  <a:pt x="541" y="6"/>
                  <a:pt x="541" y="6"/>
                  <a:pt x="541" y="6"/>
                </a:cubicBezTo>
                <a:cubicBezTo>
                  <a:pt x="541" y="4"/>
                  <a:pt x="538" y="3"/>
                  <a:pt x="534" y="3"/>
                </a:cubicBezTo>
                <a:cubicBezTo>
                  <a:pt x="526" y="3"/>
                  <a:pt x="513" y="6"/>
                  <a:pt x="508" y="6"/>
                </a:cubicBezTo>
                <a:cubicBezTo>
                  <a:pt x="508" y="8"/>
                  <a:pt x="511" y="9"/>
                  <a:pt x="515" y="9"/>
                </a:cubicBezTo>
                <a:cubicBezTo>
                  <a:pt x="511" y="9"/>
                  <a:pt x="508" y="8"/>
                  <a:pt x="508" y="6"/>
                </a:cubicBezTo>
                <a:cubicBezTo>
                  <a:pt x="498" y="6"/>
                  <a:pt x="498" y="6"/>
                  <a:pt x="498" y="6"/>
                </a:cubicBezTo>
                <a:cubicBezTo>
                  <a:pt x="483" y="8"/>
                  <a:pt x="483" y="8"/>
                  <a:pt x="483" y="8"/>
                </a:cubicBezTo>
                <a:cubicBezTo>
                  <a:pt x="498" y="6"/>
                  <a:pt x="498" y="6"/>
                  <a:pt x="498" y="6"/>
                </a:cubicBezTo>
                <a:cubicBezTo>
                  <a:pt x="483" y="8"/>
                  <a:pt x="483" y="8"/>
                  <a:pt x="483" y="8"/>
                </a:cubicBezTo>
                <a:cubicBezTo>
                  <a:pt x="483" y="30"/>
                  <a:pt x="483" y="30"/>
                  <a:pt x="483" y="30"/>
                </a:cubicBezTo>
                <a:cubicBezTo>
                  <a:pt x="484" y="30"/>
                  <a:pt x="485" y="31"/>
                  <a:pt x="486" y="31"/>
                </a:cubicBezTo>
                <a:cubicBezTo>
                  <a:pt x="485" y="31"/>
                  <a:pt x="484" y="30"/>
                  <a:pt x="483" y="30"/>
                </a:cubicBezTo>
                <a:cubicBezTo>
                  <a:pt x="483" y="32"/>
                  <a:pt x="483" y="32"/>
                  <a:pt x="483" y="32"/>
                </a:cubicBezTo>
                <a:cubicBezTo>
                  <a:pt x="485" y="32"/>
                  <a:pt x="486" y="32"/>
                  <a:pt x="487" y="32"/>
                </a:cubicBezTo>
                <a:cubicBezTo>
                  <a:pt x="487" y="32"/>
                  <a:pt x="486" y="31"/>
                  <a:pt x="486" y="31"/>
                </a:cubicBezTo>
                <a:cubicBezTo>
                  <a:pt x="486" y="31"/>
                  <a:pt x="487" y="32"/>
                  <a:pt x="487" y="32"/>
                </a:cubicBezTo>
                <a:cubicBezTo>
                  <a:pt x="498" y="37"/>
                  <a:pt x="498" y="37"/>
                  <a:pt x="498" y="37"/>
                </a:cubicBezTo>
                <a:cubicBezTo>
                  <a:pt x="500" y="40"/>
                  <a:pt x="500" y="40"/>
                  <a:pt x="500" y="40"/>
                </a:cubicBezTo>
                <a:cubicBezTo>
                  <a:pt x="503" y="43"/>
                  <a:pt x="503" y="43"/>
                  <a:pt x="503" y="43"/>
                </a:cubicBezTo>
                <a:cubicBezTo>
                  <a:pt x="503" y="49"/>
                  <a:pt x="503" y="49"/>
                  <a:pt x="503" y="49"/>
                </a:cubicBezTo>
                <a:cubicBezTo>
                  <a:pt x="506" y="52"/>
                  <a:pt x="506" y="52"/>
                  <a:pt x="506" y="52"/>
                </a:cubicBezTo>
                <a:cubicBezTo>
                  <a:pt x="517" y="52"/>
                  <a:pt x="517" y="52"/>
                  <a:pt x="517" y="52"/>
                </a:cubicBezTo>
                <a:cubicBezTo>
                  <a:pt x="522" y="55"/>
                  <a:pt x="522" y="55"/>
                  <a:pt x="522" y="55"/>
                </a:cubicBezTo>
                <a:cubicBezTo>
                  <a:pt x="522" y="60"/>
                  <a:pt x="522" y="60"/>
                  <a:pt x="522" y="60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4" y="74"/>
                  <a:pt x="514" y="74"/>
                  <a:pt x="514" y="74"/>
                </a:cubicBezTo>
                <a:cubicBezTo>
                  <a:pt x="517" y="77"/>
                  <a:pt x="517" y="77"/>
                  <a:pt x="517" y="77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19" y="72"/>
                  <a:pt x="519" y="72"/>
                  <a:pt x="519" y="72"/>
                </a:cubicBezTo>
                <a:cubicBezTo>
                  <a:pt x="514" y="69"/>
                  <a:pt x="514" y="69"/>
                  <a:pt x="514" y="69"/>
                </a:cubicBezTo>
                <a:cubicBezTo>
                  <a:pt x="519" y="72"/>
                  <a:pt x="519" y="72"/>
                  <a:pt x="519" y="72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25" y="77"/>
                  <a:pt x="525" y="77"/>
                  <a:pt x="525" y="77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17" y="77"/>
                  <a:pt x="517" y="77"/>
                  <a:pt x="517" y="77"/>
                </a:cubicBezTo>
                <a:cubicBezTo>
                  <a:pt x="523" y="91"/>
                  <a:pt x="520" y="87"/>
                  <a:pt x="533" y="94"/>
                </a:cubicBezTo>
                <a:cubicBezTo>
                  <a:pt x="522" y="85"/>
                  <a:pt x="522" y="85"/>
                  <a:pt x="522" y="85"/>
                </a:cubicBezTo>
                <a:cubicBezTo>
                  <a:pt x="533" y="94"/>
                  <a:pt x="533" y="94"/>
                  <a:pt x="533" y="94"/>
                </a:cubicBezTo>
                <a:cubicBezTo>
                  <a:pt x="549" y="97"/>
                  <a:pt x="549" y="97"/>
                  <a:pt x="549" y="97"/>
                </a:cubicBezTo>
                <a:cubicBezTo>
                  <a:pt x="557" y="86"/>
                  <a:pt x="557" y="86"/>
                  <a:pt x="557" y="86"/>
                </a:cubicBezTo>
                <a:cubicBezTo>
                  <a:pt x="565" y="74"/>
                  <a:pt x="565" y="74"/>
                  <a:pt x="565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82" y="75"/>
                  <a:pt x="582" y="75"/>
                  <a:pt x="582" y="75"/>
                </a:cubicBezTo>
                <a:cubicBezTo>
                  <a:pt x="595" y="63"/>
                  <a:pt x="595" y="63"/>
                  <a:pt x="595" y="63"/>
                </a:cubicBezTo>
                <a:cubicBezTo>
                  <a:pt x="592" y="66"/>
                  <a:pt x="589" y="69"/>
                  <a:pt x="584" y="71"/>
                </a:cubicBezTo>
                <a:cubicBezTo>
                  <a:pt x="584" y="71"/>
                  <a:pt x="583" y="71"/>
                  <a:pt x="583" y="71"/>
                </a:cubicBezTo>
                <a:cubicBezTo>
                  <a:pt x="583" y="71"/>
                  <a:pt x="584" y="71"/>
                  <a:pt x="584" y="71"/>
                </a:cubicBezTo>
                <a:cubicBezTo>
                  <a:pt x="589" y="69"/>
                  <a:pt x="592" y="66"/>
                  <a:pt x="595" y="63"/>
                </a:cubicBezTo>
                <a:cubicBezTo>
                  <a:pt x="620" y="63"/>
                  <a:pt x="620" y="63"/>
                  <a:pt x="620" y="63"/>
                </a:cubicBezTo>
                <a:cubicBezTo>
                  <a:pt x="623" y="60"/>
                  <a:pt x="623" y="60"/>
                  <a:pt x="623" y="60"/>
                </a:cubicBezTo>
                <a:cubicBezTo>
                  <a:pt x="625" y="60"/>
                  <a:pt x="625" y="60"/>
                  <a:pt x="625" y="60"/>
                </a:cubicBezTo>
                <a:cubicBezTo>
                  <a:pt x="628" y="60"/>
                  <a:pt x="628" y="60"/>
                  <a:pt x="628" y="60"/>
                </a:cubicBezTo>
                <a:cubicBezTo>
                  <a:pt x="628" y="55"/>
                  <a:pt x="628" y="55"/>
                  <a:pt x="628" y="55"/>
                </a:cubicBezTo>
                <a:cubicBezTo>
                  <a:pt x="620" y="52"/>
                  <a:pt x="620" y="52"/>
                  <a:pt x="620" y="52"/>
                </a:cubicBezTo>
                <a:cubicBezTo>
                  <a:pt x="625" y="52"/>
                  <a:pt x="625" y="52"/>
                  <a:pt x="625" y="52"/>
                </a:cubicBezTo>
                <a:cubicBezTo>
                  <a:pt x="633" y="49"/>
                  <a:pt x="633" y="49"/>
                  <a:pt x="633" y="49"/>
                </a:cubicBezTo>
                <a:cubicBezTo>
                  <a:pt x="633" y="46"/>
                  <a:pt x="633" y="46"/>
                  <a:pt x="633" y="46"/>
                </a:cubicBezTo>
                <a:cubicBezTo>
                  <a:pt x="623" y="46"/>
                  <a:pt x="623" y="46"/>
                  <a:pt x="623" y="46"/>
                </a:cubicBezTo>
                <a:cubicBezTo>
                  <a:pt x="633" y="46"/>
                  <a:pt x="633" y="46"/>
                  <a:pt x="633" y="46"/>
                </a:cubicBezTo>
                <a:cubicBezTo>
                  <a:pt x="642" y="43"/>
                  <a:pt x="642" y="43"/>
                  <a:pt x="642" y="43"/>
                </a:cubicBezTo>
                <a:cubicBezTo>
                  <a:pt x="644" y="40"/>
                  <a:pt x="644" y="40"/>
                  <a:pt x="644" y="40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39" y="32"/>
                  <a:pt x="639" y="32"/>
                  <a:pt x="639" y="32"/>
                </a:cubicBezTo>
                <a:cubicBezTo>
                  <a:pt x="642" y="23"/>
                  <a:pt x="642" y="23"/>
                  <a:pt x="642" y="23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36" y="26"/>
                  <a:pt x="636" y="26"/>
                  <a:pt x="636" y="26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42" y="20"/>
                  <a:pt x="642" y="20"/>
                  <a:pt x="642" y="20"/>
                </a:cubicBezTo>
                <a:cubicBezTo>
                  <a:pt x="644" y="20"/>
                  <a:pt x="644" y="20"/>
                  <a:pt x="644" y="20"/>
                </a:cubicBezTo>
                <a:cubicBezTo>
                  <a:pt x="647" y="17"/>
                  <a:pt x="647" y="17"/>
                  <a:pt x="647" y="17"/>
                </a:cubicBezTo>
                <a:cubicBezTo>
                  <a:pt x="671" y="6"/>
                  <a:pt x="671" y="6"/>
                  <a:pt x="671" y="6"/>
                </a:cubicBezTo>
                <a:cubicBezTo>
                  <a:pt x="636" y="9"/>
                  <a:pt x="636" y="9"/>
                  <a:pt x="636" y="9"/>
                </a:cubicBezTo>
                <a:cubicBezTo>
                  <a:pt x="636" y="4"/>
                  <a:pt x="636" y="4"/>
                  <a:pt x="636" y="4"/>
                </a:cubicBezTo>
                <a:cubicBezTo>
                  <a:pt x="620" y="0"/>
                  <a:pt x="620" y="0"/>
                  <a:pt x="620" y="0"/>
                </a:cubicBezTo>
                <a:moveTo>
                  <a:pt x="427" y="562"/>
                </a:moveTo>
                <a:cubicBezTo>
                  <a:pt x="424" y="562"/>
                  <a:pt x="424" y="562"/>
                  <a:pt x="424" y="562"/>
                </a:cubicBezTo>
                <a:cubicBezTo>
                  <a:pt x="424" y="564"/>
                  <a:pt x="424" y="564"/>
                  <a:pt x="424" y="564"/>
                </a:cubicBezTo>
                <a:cubicBezTo>
                  <a:pt x="427" y="570"/>
                  <a:pt x="427" y="570"/>
                  <a:pt x="427" y="570"/>
                </a:cubicBezTo>
                <a:cubicBezTo>
                  <a:pt x="430" y="573"/>
                  <a:pt x="430" y="573"/>
                  <a:pt x="430" y="573"/>
                </a:cubicBezTo>
                <a:cubicBezTo>
                  <a:pt x="432" y="579"/>
                  <a:pt x="432" y="579"/>
                  <a:pt x="432" y="579"/>
                </a:cubicBezTo>
                <a:cubicBezTo>
                  <a:pt x="435" y="581"/>
                  <a:pt x="435" y="581"/>
                  <a:pt x="435" y="581"/>
                </a:cubicBezTo>
                <a:cubicBezTo>
                  <a:pt x="443" y="579"/>
                  <a:pt x="443" y="579"/>
                  <a:pt x="443" y="579"/>
                </a:cubicBezTo>
                <a:cubicBezTo>
                  <a:pt x="429" y="568"/>
                  <a:pt x="437" y="576"/>
                  <a:pt x="427" y="562"/>
                </a:cubicBezTo>
                <a:moveTo>
                  <a:pt x="1421" y="530"/>
                </a:moveTo>
                <a:cubicBezTo>
                  <a:pt x="1413" y="539"/>
                  <a:pt x="1413" y="539"/>
                  <a:pt x="1413" y="539"/>
                </a:cubicBezTo>
                <a:cubicBezTo>
                  <a:pt x="1421" y="530"/>
                  <a:pt x="1421" y="530"/>
                  <a:pt x="1421" y="530"/>
                </a:cubicBezTo>
                <a:moveTo>
                  <a:pt x="1321" y="527"/>
                </a:moveTo>
                <a:cubicBezTo>
                  <a:pt x="1321" y="527"/>
                  <a:pt x="1321" y="527"/>
                  <a:pt x="1321" y="527"/>
                </a:cubicBezTo>
                <a:moveTo>
                  <a:pt x="1324" y="527"/>
                </a:moveTo>
                <a:cubicBezTo>
                  <a:pt x="1321" y="527"/>
                  <a:pt x="1321" y="527"/>
                  <a:pt x="1321" y="527"/>
                </a:cubicBezTo>
                <a:cubicBezTo>
                  <a:pt x="1313" y="527"/>
                  <a:pt x="1313" y="527"/>
                  <a:pt x="1313" y="527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15" y="530"/>
                  <a:pt x="1315" y="530"/>
                  <a:pt x="1315" y="530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4" y="527"/>
                  <a:pt x="1324" y="527"/>
                  <a:pt x="1324" y="527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4" y="527"/>
                  <a:pt x="1324" y="527"/>
                  <a:pt x="1324" y="527"/>
                </a:cubicBezTo>
                <a:moveTo>
                  <a:pt x="1411" y="539"/>
                </a:moveTo>
                <a:cubicBezTo>
                  <a:pt x="1411" y="539"/>
                  <a:pt x="1411" y="539"/>
                  <a:pt x="1411" y="539"/>
                </a:cubicBezTo>
                <a:moveTo>
                  <a:pt x="1427" y="527"/>
                </a:moveTo>
                <a:cubicBezTo>
                  <a:pt x="1421" y="530"/>
                  <a:pt x="1421" y="530"/>
                  <a:pt x="1421" y="530"/>
                </a:cubicBezTo>
                <a:cubicBezTo>
                  <a:pt x="1427" y="531"/>
                  <a:pt x="1427" y="531"/>
                  <a:pt x="1427" y="531"/>
                </a:cubicBezTo>
                <a:cubicBezTo>
                  <a:pt x="1421" y="530"/>
                  <a:pt x="1421" y="530"/>
                  <a:pt x="1421" y="530"/>
                </a:cubicBezTo>
                <a:cubicBezTo>
                  <a:pt x="1419" y="533"/>
                  <a:pt x="1416" y="536"/>
                  <a:pt x="1413" y="539"/>
                </a:cubicBezTo>
                <a:cubicBezTo>
                  <a:pt x="1411" y="539"/>
                  <a:pt x="1411" y="539"/>
                  <a:pt x="1411" y="539"/>
                </a:cubicBezTo>
                <a:cubicBezTo>
                  <a:pt x="1405" y="539"/>
                  <a:pt x="1405" y="539"/>
                  <a:pt x="1405" y="539"/>
                </a:cubicBezTo>
                <a:cubicBezTo>
                  <a:pt x="1399" y="547"/>
                  <a:pt x="1399" y="547"/>
                  <a:pt x="1399" y="547"/>
                </a:cubicBezTo>
                <a:cubicBezTo>
                  <a:pt x="1402" y="550"/>
                  <a:pt x="1402" y="550"/>
                  <a:pt x="1402" y="550"/>
                </a:cubicBezTo>
                <a:cubicBezTo>
                  <a:pt x="1413" y="550"/>
                  <a:pt x="1413" y="550"/>
                  <a:pt x="1413" y="550"/>
                </a:cubicBezTo>
                <a:cubicBezTo>
                  <a:pt x="1416" y="544"/>
                  <a:pt x="1416" y="544"/>
                  <a:pt x="1416" y="544"/>
                </a:cubicBezTo>
                <a:cubicBezTo>
                  <a:pt x="1419" y="542"/>
                  <a:pt x="1419" y="542"/>
                  <a:pt x="1419" y="542"/>
                </a:cubicBezTo>
                <a:cubicBezTo>
                  <a:pt x="1416" y="544"/>
                  <a:pt x="1416" y="544"/>
                  <a:pt x="1416" y="544"/>
                </a:cubicBezTo>
                <a:cubicBezTo>
                  <a:pt x="1419" y="542"/>
                  <a:pt x="1419" y="542"/>
                  <a:pt x="1419" y="542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30" y="530"/>
                  <a:pt x="1430" y="530"/>
                  <a:pt x="1430" y="530"/>
                </a:cubicBezTo>
                <a:cubicBezTo>
                  <a:pt x="1427" y="527"/>
                  <a:pt x="1427" y="527"/>
                  <a:pt x="1427" y="527"/>
                </a:cubicBezTo>
                <a:moveTo>
                  <a:pt x="1427" y="527"/>
                </a:moveTo>
                <a:cubicBezTo>
                  <a:pt x="1430" y="530"/>
                  <a:pt x="1430" y="530"/>
                  <a:pt x="1430" y="530"/>
                </a:cubicBezTo>
                <a:cubicBezTo>
                  <a:pt x="1427" y="527"/>
                  <a:pt x="1427" y="527"/>
                  <a:pt x="1427" y="527"/>
                </a:cubicBezTo>
                <a:moveTo>
                  <a:pt x="1432" y="522"/>
                </a:moveTo>
                <a:cubicBezTo>
                  <a:pt x="1430" y="530"/>
                  <a:pt x="1430" y="530"/>
                  <a:pt x="1430" y="530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32" y="522"/>
                  <a:pt x="1432" y="522"/>
                  <a:pt x="1432" y="522"/>
                </a:cubicBezTo>
                <a:moveTo>
                  <a:pt x="1443" y="519"/>
                </a:moveTo>
                <a:cubicBezTo>
                  <a:pt x="1440" y="525"/>
                  <a:pt x="1440" y="525"/>
                  <a:pt x="1440" y="525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40" y="525"/>
                  <a:pt x="1440" y="525"/>
                  <a:pt x="1440" y="525"/>
                </a:cubicBezTo>
                <a:cubicBezTo>
                  <a:pt x="1443" y="519"/>
                  <a:pt x="1443" y="519"/>
                  <a:pt x="1443" y="519"/>
                </a:cubicBezTo>
                <a:moveTo>
                  <a:pt x="1313" y="513"/>
                </a:moveTo>
                <a:cubicBezTo>
                  <a:pt x="1302" y="516"/>
                  <a:pt x="1302" y="516"/>
                  <a:pt x="1302" y="516"/>
                </a:cubicBezTo>
                <a:cubicBezTo>
                  <a:pt x="1321" y="516"/>
                  <a:pt x="1321" y="516"/>
                  <a:pt x="1321" y="516"/>
                </a:cubicBezTo>
                <a:cubicBezTo>
                  <a:pt x="1313" y="513"/>
                  <a:pt x="1313" y="513"/>
                  <a:pt x="1313" y="513"/>
                </a:cubicBezTo>
                <a:moveTo>
                  <a:pt x="1438" y="513"/>
                </a:moveTo>
                <a:cubicBezTo>
                  <a:pt x="1432" y="516"/>
                  <a:pt x="1432" y="516"/>
                  <a:pt x="1432" y="516"/>
                </a:cubicBezTo>
                <a:cubicBezTo>
                  <a:pt x="1430" y="519"/>
                  <a:pt x="1430" y="519"/>
                  <a:pt x="1430" y="519"/>
                </a:cubicBezTo>
                <a:cubicBezTo>
                  <a:pt x="1432" y="522"/>
                  <a:pt x="1432" y="522"/>
                  <a:pt x="1432" y="522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40" y="525"/>
                  <a:pt x="1440" y="525"/>
                  <a:pt x="1440" y="525"/>
                </a:cubicBezTo>
                <a:cubicBezTo>
                  <a:pt x="1443" y="519"/>
                  <a:pt x="1443" y="519"/>
                  <a:pt x="1443" y="519"/>
                </a:cubicBezTo>
                <a:cubicBezTo>
                  <a:pt x="1446" y="519"/>
                  <a:pt x="1446" y="519"/>
                  <a:pt x="1446" y="519"/>
                </a:cubicBezTo>
                <a:cubicBezTo>
                  <a:pt x="1438" y="513"/>
                  <a:pt x="1438" y="513"/>
                  <a:pt x="1438" y="513"/>
                </a:cubicBezTo>
                <a:moveTo>
                  <a:pt x="1432" y="510"/>
                </a:moveTo>
                <a:cubicBezTo>
                  <a:pt x="1432" y="516"/>
                  <a:pt x="1432" y="516"/>
                  <a:pt x="1432" y="516"/>
                </a:cubicBezTo>
                <a:cubicBezTo>
                  <a:pt x="1438" y="513"/>
                  <a:pt x="1438" y="513"/>
                  <a:pt x="1438" y="513"/>
                </a:cubicBezTo>
                <a:cubicBezTo>
                  <a:pt x="1446" y="519"/>
                  <a:pt x="1446" y="519"/>
                  <a:pt x="1446" y="519"/>
                </a:cubicBezTo>
                <a:cubicBezTo>
                  <a:pt x="1449" y="513"/>
                  <a:pt x="1449" y="513"/>
                  <a:pt x="1449" y="513"/>
                </a:cubicBezTo>
                <a:cubicBezTo>
                  <a:pt x="1438" y="513"/>
                  <a:pt x="1438" y="513"/>
                  <a:pt x="1438" y="513"/>
                </a:cubicBezTo>
                <a:cubicBezTo>
                  <a:pt x="1432" y="510"/>
                  <a:pt x="1432" y="510"/>
                  <a:pt x="1432" y="510"/>
                </a:cubicBezTo>
                <a:moveTo>
                  <a:pt x="1334" y="505"/>
                </a:moveTo>
                <a:cubicBezTo>
                  <a:pt x="1332" y="507"/>
                  <a:pt x="1332" y="507"/>
                  <a:pt x="1332" y="507"/>
                </a:cubicBezTo>
                <a:cubicBezTo>
                  <a:pt x="1334" y="505"/>
                  <a:pt x="1334" y="505"/>
                  <a:pt x="1334" y="505"/>
                </a:cubicBezTo>
                <a:moveTo>
                  <a:pt x="1432" y="502"/>
                </a:moveTo>
                <a:cubicBezTo>
                  <a:pt x="1427" y="502"/>
                  <a:pt x="1427" y="502"/>
                  <a:pt x="1427" y="502"/>
                </a:cubicBezTo>
                <a:cubicBezTo>
                  <a:pt x="1427" y="507"/>
                  <a:pt x="1427" y="507"/>
                  <a:pt x="1427" y="507"/>
                </a:cubicBezTo>
                <a:cubicBezTo>
                  <a:pt x="1432" y="507"/>
                  <a:pt x="1432" y="507"/>
                  <a:pt x="1432" y="507"/>
                </a:cubicBezTo>
                <a:cubicBezTo>
                  <a:pt x="1432" y="502"/>
                  <a:pt x="1432" y="502"/>
                  <a:pt x="1432" y="502"/>
                </a:cubicBezTo>
                <a:moveTo>
                  <a:pt x="1207" y="499"/>
                </a:moveTo>
                <a:cubicBezTo>
                  <a:pt x="1204" y="502"/>
                  <a:pt x="1204" y="502"/>
                  <a:pt x="1204" y="502"/>
                </a:cubicBezTo>
                <a:cubicBezTo>
                  <a:pt x="1207" y="499"/>
                  <a:pt x="1207" y="499"/>
                  <a:pt x="1207" y="499"/>
                </a:cubicBezTo>
                <a:moveTo>
                  <a:pt x="1280" y="496"/>
                </a:moveTo>
                <a:cubicBezTo>
                  <a:pt x="1272" y="499"/>
                  <a:pt x="1272" y="499"/>
                  <a:pt x="1272" y="499"/>
                </a:cubicBezTo>
                <a:cubicBezTo>
                  <a:pt x="1274" y="502"/>
                  <a:pt x="1274" y="502"/>
                  <a:pt x="1274" y="502"/>
                </a:cubicBezTo>
                <a:cubicBezTo>
                  <a:pt x="1280" y="499"/>
                  <a:pt x="1280" y="499"/>
                  <a:pt x="1280" y="499"/>
                </a:cubicBezTo>
                <a:cubicBezTo>
                  <a:pt x="1278" y="507"/>
                  <a:pt x="1278" y="507"/>
                  <a:pt x="1278" y="507"/>
                </a:cubicBezTo>
                <a:cubicBezTo>
                  <a:pt x="1288" y="505"/>
                  <a:pt x="1288" y="505"/>
                  <a:pt x="1288" y="505"/>
                </a:cubicBezTo>
                <a:cubicBezTo>
                  <a:pt x="1286" y="501"/>
                  <a:pt x="1286" y="501"/>
                  <a:pt x="1286" y="501"/>
                </a:cubicBezTo>
                <a:cubicBezTo>
                  <a:pt x="1283" y="499"/>
                  <a:pt x="1283" y="499"/>
                  <a:pt x="1283" y="499"/>
                </a:cubicBezTo>
                <a:cubicBezTo>
                  <a:pt x="1280" y="496"/>
                  <a:pt x="1280" y="496"/>
                  <a:pt x="1280" y="496"/>
                </a:cubicBezTo>
                <a:moveTo>
                  <a:pt x="1234" y="490"/>
                </a:moveTo>
                <a:cubicBezTo>
                  <a:pt x="1228" y="490"/>
                  <a:pt x="1228" y="490"/>
                  <a:pt x="1228" y="490"/>
                </a:cubicBezTo>
                <a:cubicBezTo>
                  <a:pt x="1225" y="496"/>
                  <a:pt x="1228" y="495"/>
                  <a:pt x="1220" y="496"/>
                </a:cubicBezTo>
                <a:cubicBezTo>
                  <a:pt x="1209" y="499"/>
                  <a:pt x="1209" y="499"/>
                  <a:pt x="1209" y="499"/>
                </a:cubicBezTo>
                <a:cubicBezTo>
                  <a:pt x="1223" y="499"/>
                  <a:pt x="1223" y="499"/>
                  <a:pt x="1223" y="499"/>
                </a:cubicBezTo>
                <a:cubicBezTo>
                  <a:pt x="1234" y="490"/>
                  <a:pt x="1234" y="490"/>
                  <a:pt x="1234" y="490"/>
                </a:cubicBezTo>
                <a:moveTo>
                  <a:pt x="1247" y="487"/>
                </a:moveTo>
                <a:cubicBezTo>
                  <a:pt x="1242" y="490"/>
                  <a:pt x="1242" y="490"/>
                  <a:pt x="1242" y="490"/>
                </a:cubicBezTo>
                <a:cubicBezTo>
                  <a:pt x="1247" y="487"/>
                  <a:pt x="1247" y="487"/>
                  <a:pt x="1247" y="487"/>
                </a:cubicBezTo>
                <a:moveTo>
                  <a:pt x="1389" y="439"/>
                </a:moveTo>
                <a:cubicBezTo>
                  <a:pt x="1394" y="449"/>
                  <a:pt x="1384" y="446"/>
                  <a:pt x="1400" y="448"/>
                </a:cubicBezTo>
                <a:cubicBezTo>
                  <a:pt x="1389" y="439"/>
                  <a:pt x="1389" y="439"/>
                  <a:pt x="1389" y="439"/>
                </a:cubicBezTo>
                <a:moveTo>
                  <a:pt x="1449" y="429"/>
                </a:moveTo>
                <a:cubicBezTo>
                  <a:pt x="1443" y="429"/>
                  <a:pt x="1443" y="429"/>
                  <a:pt x="1443" y="429"/>
                </a:cubicBezTo>
                <a:cubicBezTo>
                  <a:pt x="1449" y="429"/>
                  <a:pt x="1449" y="429"/>
                  <a:pt x="1449" y="429"/>
                </a:cubicBezTo>
                <a:moveTo>
                  <a:pt x="430" y="422"/>
                </a:moveTo>
                <a:cubicBezTo>
                  <a:pt x="432" y="425"/>
                  <a:pt x="432" y="425"/>
                  <a:pt x="432" y="425"/>
                </a:cubicBezTo>
                <a:cubicBezTo>
                  <a:pt x="430" y="422"/>
                  <a:pt x="430" y="422"/>
                  <a:pt x="430" y="422"/>
                </a:cubicBezTo>
                <a:moveTo>
                  <a:pt x="1253" y="411"/>
                </a:moveTo>
                <a:cubicBezTo>
                  <a:pt x="1253" y="411"/>
                  <a:pt x="1253" y="411"/>
                  <a:pt x="1253" y="411"/>
                </a:cubicBezTo>
                <a:moveTo>
                  <a:pt x="413" y="405"/>
                </a:moveTo>
                <a:cubicBezTo>
                  <a:pt x="416" y="408"/>
                  <a:pt x="416" y="408"/>
                  <a:pt x="416" y="408"/>
                </a:cubicBezTo>
                <a:cubicBezTo>
                  <a:pt x="419" y="411"/>
                  <a:pt x="419" y="411"/>
                  <a:pt x="419" y="411"/>
                </a:cubicBezTo>
                <a:cubicBezTo>
                  <a:pt x="416" y="407"/>
                  <a:pt x="416" y="407"/>
                  <a:pt x="416" y="407"/>
                </a:cubicBezTo>
                <a:cubicBezTo>
                  <a:pt x="413" y="405"/>
                  <a:pt x="413" y="405"/>
                  <a:pt x="413" y="405"/>
                </a:cubicBezTo>
                <a:moveTo>
                  <a:pt x="1196" y="442"/>
                </a:moveTo>
                <a:cubicBezTo>
                  <a:pt x="1196" y="442"/>
                  <a:pt x="1196" y="442"/>
                  <a:pt x="1196" y="442"/>
                </a:cubicBezTo>
                <a:moveTo>
                  <a:pt x="1296" y="425"/>
                </a:moveTo>
                <a:cubicBezTo>
                  <a:pt x="1299" y="419"/>
                  <a:pt x="1299" y="419"/>
                  <a:pt x="1299" y="419"/>
                </a:cubicBezTo>
                <a:cubicBezTo>
                  <a:pt x="1296" y="425"/>
                  <a:pt x="1296" y="425"/>
                  <a:pt x="1296" y="425"/>
                </a:cubicBezTo>
                <a:moveTo>
                  <a:pt x="1271" y="414"/>
                </a:moveTo>
                <a:cubicBezTo>
                  <a:pt x="1271" y="414"/>
                  <a:pt x="1271" y="414"/>
                  <a:pt x="1271" y="414"/>
                </a:cubicBezTo>
                <a:cubicBezTo>
                  <a:pt x="1271" y="413"/>
                  <a:pt x="1273" y="411"/>
                  <a:pt x="1275" y="408"/>
                </a:cubicBezTo>
                <a:cubicBezTo>
                  <a:pt x="1275" y="408"/>
                  <a:pt x="1275" y="408"/>
                  <a:pt x="1275" y="408"/>
                </a:cubicBezTo>
                <a:cubicBezTo>
                  <a:pt x="1273" y="411"/>
                  <a:pt x="1271" y="413"/>
                  <a:pt x="1271" y="414"/>
                </a:cubicBezTo>
                <a:moveTo>
                  <a:pt x="1305" y="405"/>
                </a:moveTo>
                <a:cubicBezTo>
                  <a:pt x="1299" y="408"/>
                  <a:pt x="1299" y="408"/>
                  <a:pt x="1299" y="408"/>
                </a:cubicBezTo>
                <a:cubicBezTo>
                  <a:pt x="1299" y="419"/>
                  <a:pt x="1299" y="419"/>
                  <a:pt x="1299" y="419"/>
                </a:cubicBezTo>
                <a:cubicBezTo>
                  <a:pt x="1296" y="425"/>
                  <a:pt x="1296" y="425"/>
                  <a:pt x="1296" y="425"/>
                </a:cubicBezTo>
                <a:cubicBezTo>
                  <a:pt x="1277" y="422"/>
                  <a:pt x="1277" y="422"/>
                  <a:pt x="1277" y="422"/>
                </a:cubicBezTo>
                <a:cubicBezTo>
                  <a:pt x="1275" y="419"/>
                  <a:pt x="1275" y="419"/>
                  <a:pt x="1275" y="419"/>
                </a:cubicBezTo>
                <a:cubicBezTo>
                  <a:pt x="1277" y="405"/>
                  <a:pt x="1277" y="405"/>
                  <a:pt x="1277" y="405"/>
                </a:cubicBezTo>
                <a:cubicBezTo>
                  <a:pt x="1269" y="405"/>
                  <a:pt x="1269" y="405"/>
                  <a:pt x="1269" y="405"/>
                </a:cubicBezTo>
                <a:cubicBezTo>
                  <a:pt x="1261" y="405"/>
                  <a:pt x="1261" y="405"/>
                  <a:pt x="1261" y="405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61" y="405"/>
                  <a:pt x="1261" y="405"/>
                  <a:pt x="1261" y="405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3" y="419"/>
                  <a:pt x="1253" y="419"/>
                  <a:pt x="1253" y="419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0" y="416"/>
                  <a:pt x="1250" y="416"/>
                  <a:pt x="1250" y="416"/>
                </a:cubicBezTo>
                <a:cubicBezTo>
                  <a:pt x="1242" y="413"/>
                  <a:pt x="1242" y="413"/>
                  <a:pt x="1242" y="413"/>
                </a:cubicBezTo>
                <a:cubicBezTo>
                  <a:pt x="1222" y="419"/>
                  <a:pt x="1226" y="439"/>
                  <a:pt x="1196" y="442"/>
                </a:cubicBezTo>
                <a:cubicBezTo>
                  <a:pt x="1196" y="442"/>
                  <a:pt x="1196" y="442"/>
                  <a:pt x="1196" y="442"/>
                </a:cubicBezTo>
                <a:cubicBezTo>
                  <a:pt x="1185" y="448"/>
                  <a:pt x="1185" y="448"/>
                  <a:pt x="1185" y="448"/>
                </a:cubicBezTo>
                <a:cubicBezTo>
                  <a:pt x="1185" y="453"/>
                  <a:pt x="1185" y="453"/>
                  <a:pt x="1185" y="453"/>
                </a:cubicBezTo>
                <a:cubicBezTo>
                  <a:pt x="1185" y="459"/>
                  <a:pt x="1183" y="462"/>
                  <a:pt x="1188" y="462"/>
                </a:cubicBezTo>
                <a:cubicBezTo>
                  <a:pt x="1187" y="453"/>
                  <a:pt x="1187" y="453"/>
                  <a:pt x="1187" y="453"/>
                </a:cubicBezTo>
                <a:cubicBezTo>
                  <a:pt x="1188" y="462"/>
                  <a:pt x="1188" y="462"/>
                  <a:pt x="1188" y="462"/>
                </a:cubicBezTo>
                <a:cubicBezTo>
                  <a:pt x="1188" y="480"/>
                  <a:pt x="1188" y="501"/>
                  <a:pt x="1204" y="502"/>
                </a:cubicBezTo>
                <a:cubicBezTo>
                  <a:pt x="1207" y="499"/>
                  <a:pt x="1207" y="499"/>
                  <a:pt x="1207" y="499"/>
                </a:cubicBezTo>
                <a:cubicBezTo>
                  <a:pt x="1209" y="499"/>
                  <a:pt x="1209" y="499"/>
                  <a:pt x="1209" y="499"/>
                </a:cubicBezTo>
                <a:cubicBezTo>
                  <a:pt x="1220" y="496"/>
                  <a:pt x="1220" y="496"/>
                  <a:pt x="1220" y="496"/>
                </a:cubicBezTo>
                <a:cubicBezTo>
                  <a:pt x="1228" y="495"/>
                  <a:pt x="1225" y="496"/>
                  <a:pt x="1228" y="490"/>
                </a:cubicBezTo>
                <a:cubicBezTo>
                  <a:pt x="1234" y="490"/>
                  <a:pt x="1234" y="490"/>
                  <a:pt x="1234" y="490"/>
                </a:cubicBezTo>
                <a:cubicBezTo>
                  <a:pt x="1242" y="490"/>
                  <a:pt x="1242" y="490"/>
                  <a:pt x="1242" y="490"/>
                </a:cubicBezTo>
                <a:cubicBezTo>
                  <a:pt x="1247" y="487"/>
                  <a:pt x="1247" y="487"/>
                  <a:pt x="1247" y="487"/>
                </a:cubicBezTo>
                <a:cubicBezTo>
                  <a:pt x="1272" y="499"/>
                  <a:pt x="1272" y="499"/>
                  <a:pt x="1272" y="499"/>
                </a:cubicBezTo>
                <a:cubicBezTo>
                  <a:pt x="1280" y="496"/>
                  <a:pt x="1280" y="496"/>
                  <a:pt x="1280" y="496"/>
                </a:cubicBezTo>
                <a:cubicBezTo>
                  <a:pt x="1283" y="499"/>
                  <a:pt x="1283" y="499"/>
                  <a:pt x="1283" y="499"/>
                </a:cubicBezTo>
                <a:cubicBezTo>
                  <a:pt x="1286" y="501"/>
                  <a:pt x="1286" y="501"/>
                  <a:pt x="1286" y="501"/>
                </a:cubicBezTo>
                <a:cubicBezTo>
                  <a:pt x="1288" y="505"/>
                  <a:pt x="1288" y="505"/>
                  <a:pt x="1288" y="505"/>
                </a:cubicBezTo>
                <a:cubicBezTo>
                  <a:pt x="1294" y="516"/>
                  <a:pt x="1294" y="516"/>
                  <a:pt x="1294" y="516"/>
                </a:cubicBezTo>
                <a:cubicBezTo>
                  <a:pt x="1302" y="516"/>
                  <a:pt x="1302" y="516"/>
                  <a:pt x="1302" y="516"/>
                </a:cubicBezTo>
                <a:cubicBezTo>
                  <a:pt x="1313" y="513"/>
                  <a:pt x="1313" y="513"/>
                  <a:pt x="1313" y="513"/>
                </a:cubicBezTo>
                <a:cubicBezTo>
                  <a:pt x="1321" y="516"/>
                  <a:pt x="1321" y="516"/>
                  <a:pt x="1321" y="516"/>
                </a:cubicBezTo>
                <a:cubicBezTo>
                  <a:pt x="1332" y="507"/>
                  <a:pt x="1332" y="507"/>
                  <a:pt x="1332" y="507"/>
                </a:cubicBezTo>
                <a:cubicBezTo>
                  <a:pt x="1334" y="505"/>
                  <a:pt x="1334" y="505"/>
                  <a:pt x="1334" y="505"/>
                </a:cubicBezTo>
                <a:cubicBezTo>
                  <a:pt x="1334" y="502"/>
                  <a:pt x="1334" y="502"/>
                  <a:pt x="1334" y="502"/>
                </a:cubicBezTo>
                <a:cubicBezTo>
                  <a:pt x="1337" y="499"/>
                  <a:pt x="1337" y="499"/>
                  <a:pt x="1337" y="499"/>
                </a:cubicBezTo>
                <a:cubicBezTo>
                  <a:pt x="1334" y="502"/>
                  <a:pt x="1334" y="502"/>
                  <a:pt x="1334" y="502"/>
                </a:cubicBezTo>
                <a:cubicBezTo>
                  <a:pt x="1337" y="499"/>
                  <a:pt x="1337" y="499"/>
                  <a:pt x="1337" y="499"/>
                </a:cubicBezTo>
                <a:cubicBezTo>
                  <a:pt x="1337" y="496"/>
                  <a:pt x="1337" y="496"/>
                  <a:pt x="1337" y="496"/>
                </a:cubicBezTo>
                <a:cubicBezTo>
                  <a:pt x="1345" y="487"/>
                  <a:pt x="1345" y="487"/>
                  <a:pt x="1345" y="487"/>
                </a:cubicBezTo>
                <a:cubicBezTo>
                  <a:pt x="1337" y="496"/>
                  <a:pt x="1337" y="496"/>
                  <a:pt x="1337" y="496"/>
                </a:cubicBezTo>
                <a:cubicBezTo>
                  <a:pt x="1345" y="487"/>
                  <a:pt x="1345" y="487"/>
                  <a:pt x="1345" y="487"/>
                </a:cubicBezTo>
                <a:cubicBezTo>
                  <a:pt x="1345" y="465"/>
                  <a:pt x="1345" y="465"/>
                  <a:pt x="1345" y="465"/>
                </a:cubicBezTo>
                <a:cubicBezTo>
                  <a:pt x="1317" y="432"/>
                  <a:pt x="1317" y="432"/>
                  <a:pt x="1317" y="432"/>
                </a:cubicBezTo>
                <a:cubicBezTo>
                  <a:pt x="1315" y="425"/>
                  <a:pt x="1315" y="425"/>
                  <a:pt x="1315" y="425"/>
                </a:cubicBezTo>
                <a:cubicBezTo>
                  <a:pt x="1313" y="416"/>
                  <a:pt x="1313" y="416"/>
                  <a:pt x="1313" y="416"/>
                </a:cubicBezTo>
                <a:cubicBezTo>
                  <a:pt x="1307" y="413"/>
                  <a:pt x="1307" y="413"/>
                  <a:pt x="1307" y="413"/>
                </a:cubicBezTo>
                <a:cubicBezTo>
                  <a:pt x="1305" y="408"/>
                  <a:pt x="1305" y="408"/>
                  <a:pt x="1305" y="408"/>
                </a:cubicBezTo>
                <a:cubicBezTo>
                  <a:pt x="1305" y="405"/>
                  <a:pt x="1305" y="405"/>
                  <a:pt x="1305" y="405"/>
                </a:cubicBezTo>
                <a:moveTo>
                  <a:pt x="1299" y="402"/>
                </a:moveTo>
                <a:cubicBezTo>
                  <a:pt x="1299" y="408"/>
                  <a:pt x="1299" y="408"/>
                  <a:pt x="1299" y="408"/>
                </a:cubicBezTo>
                <a:cubicBezTo>
                  <a:pt x="1305" y="405"/>
                  <a:pt x="1305" y="405"/>
                  <a:pt x="1305" y="405"/>
                </a:cubicBezTo>
                <a:cubicBezTo>
                  <a:pt x="1299" y="402"/>
                  <a:pt x="1299" y="402"/>
                  <a:pt x="1299" y="402"/>
                </a:cubicBezTo>
                <a:moveTo>
                  <a:pt x="411" y="399"/>
                </a:moveTo>
                <a:cubicBezTo>
                  <a:pt x="413" y="402"/>
                  <a:pt x="413" y="402"/>
                  <a:pt x="413" y="402"/>
                </a:cubicBezTo>
                <a:cubicBezTo>
                  <a:pt x="411" y="399"/>
                  <a:pt x="411" y="399"/>
                  <a:pt x="411" y="399"/>
                </a:cubicBezTo>
                <a:moveTo>
                  <a:pt x="1229" y="391"/>
                </a:moveTo>
                <a:cubicBezTo>
                  <a:pt x="1228" y="391"/>
                  <a:pt x="1229" y="392"/>
                  <a:pt x="1226" y="397"/>
                </a:cubicBezTo>
                <a:cubicBezTo>
                  <a:pt x="1237" y="392"/>
                  <a:pt x="1237" y="392"/>
                  <a:pt x="1237" y="392"/>
                </a:cubicBezTo>
                <a:cubicBezTo>
                  <a:pt x="1231" y="392"/>
                  <a:pt x="1229" y="391"/>
                  <a:pt x="1229" y="391"/>
                </a:cubicBezTo>
                <a:moveTo>
                  <a:pt x="483" y="391"/>
                </a:moveTo>
                <a:cubicBezTo>
                  <a:pt x="408" y="391"/>
                  <a:pt x="408" y="391"/>
                  <a:pt x="408" y="391"/>
                </a:cubicBezTo>
                <a:cubicBezTo>
                  <a:pt x="411" y="399"/>
                  <a:pt x="411" y="399"/>
                  <a:pt x="411" y="399"/>
                </a:cubicBezTo>
                <a:cubicBezTo>
                  <a:pt x="413" y="402"/>
                  <a:pt x="413" y="402"/>
                  <a:pt x="413" y="402"/>
                </a:cubicBezTo>
                <a:cubicBezTo>
                  <a:pt x="413" y="405"/>
                  <a:pt x="413" y="405"/>
                  <a:pt x="413" y="405"/>
                </a:cubicBezTo>
                <a:cubicBezTo>
                  <a:pt x="416" y="407"/>
                  <a:pt x="416" y="407"/>
                  <a:pt x="416" y="407"/>
                </a:cubicBezTo>
                <a:cubicBezTo>
                  <a:pt x="419" y="411"/>
                  <a:pt x="419" y="411"/>
                  <a:pt x="419" y="411"/>
                </a:cubicBezTo>
                <a:cubicBezTo>
                  <a:pt x="430" y="422"/>
                  <a:pt x="430" y="422"/>
                  <a:pt x="430" y="422"/>
                </a:cubicBezTo>
                <a:cubicBezTo>
                  <a:pt x="432" y="425"/>
                  <a:pt x="432" y="425"/>
                  <a:pt x="432" y="425"/>
                </a:cubicBezTo>
                <a:cubicBezTo>
                  <a:pt x="443" y="431"/>
                  <a:pt x="443" y="431"/>
                  <a:pt x="443" y="431"/>
                </a:cubicBezTo>
                <a:cubicBezTo>
                  <a:pt x="427" y="527"/>
                  <a:pt x="427" y="527"/>
                  <a:pt x="427" y="527"/>
                </a:cubicBezTo>
                <a:cubicBezTo>
                  <a:pt x="433" y="530"/>
                  <a:pt x="433" y="530"/>
                  <a:pt x="433" y="530"/>
                </a:cubicBezTo>
                <a:cubicBezTo>
                  <a:pt x="430" y="539"/>
                  <a:pt x="430" y="539"/>
                  <a:pt x="430" y="539"/>
                </a:cubicBezTo>
                <a:cubicBezTo>
                  <a:pt x="430" y="547"/>
                  <a:pt x="430" y="547"/>
                  <a:pt x="430" y="547"/>
                </a:cubicBezTo>
                <a:cubicBezTo>
                  <a:pt x="427" y="556"/>
                  <a:pt x="427" y="556"/>
                  <a:pt x="427" y="556"/>
                </a:cubicBezTo>
                <a:cubicBezTo>
                  <a:pt x="427" y="559"/>
                  <a:pt x="427" y="559"/>
                  <a:pt x="427" y="559"/>
                </a:cubicBezTo>
                <a:cubicBezTo>
                  <a:pt x="427" y="562"/>
                  <a:pt x="427" y="562"/>
                  <a:pt x="427" y="562"/>
                </a:cubicBezTo>
                <a:cubicBezTo>
                  <a:pt x="437" y="576"/>
                  <a:pt x="429" y="568"/>
                  <a:pt x="443" y="579"/>
                </a:cubicBezTo>
                <a:cubicBezTo>
                  <a:pt x="443" y="584"/>
                  <a:pt x="443" y="584"/>
                  <a:pt x="443" y="584"/>
                </a:cubicBezTo>
                <a:cubicBezTo>
                  <a:pt x="446" y="585"/>
                  <a:pt x="446" y="585"/>
                  <a:pt x="446" y="585"/>
                </a:cubicBezTo>
                <a:cubicBezTo>
                  <a:pt x="455" y="585"/>
                  <a:pt x="455" y="585"/>
                  <a:pt x="455" y="585"/>
                </a:cubicBezTo>
                <a:cubicBezTo>
                  <a:pt x="456" y="582"/>
                  <a:pt x="455" y="581"/>
                  <a:pt x="453" y="581"/>
                </a:cubicBezTo>
                <a:cubicBezTo>
                  <a:pt x="453" y="581"/>
                  <a:pt x="453" y="581"/>
                  <a:pt x="452" y="581"/>
                </a:cubicBezTo>
                <a:cubicBezTo>
                  <a:pt x="452" y="581"/>
                  <a:pt x="452" y="581"/>
                  <a:pt x="452" y="581"/>
                </a:cubicBezTo>
                <a:cubicBezTo>
                  <a:pt x="449" y="581"/>
                  <a:pt x="446" y="581"/>
                  <a:pt x="446" y="573"/>
                </a:cubicBezTo>
                <a:cubicBezTo>
                  <a:pt x="446" y="565"/>
                  <a:pt x="452" y="562"/>
                  <a:pt x="457" y="559"/>
                </a:cubicBezTo>
                <a:cubicBezTo>
                  <a:pt x="454" y="545"/>
                  <a:pt x="454" y="545"/>
                  <a:pt x="454" y="545"/>
                </a:cubicBezTo>
                <a:cubicBezTo>
                  <a:pt x="462" y="539"/>
                  <a:pt x="462" y="539"/>
                  <a:pt x="462" y="539"/>
                </a:cubicBezTo>
                <a:cubicBezTo>
                  <a:pt x="462" y="527"/>
                  <a:pt x="462" y="527"/>
                  <a:pt x="462" y="527"/>
                </a:cubicBezTo>
                <a:cubicBezTo>
                  <a:pt x="473" y="527"/>
                  <a:pt x="473" y="527"/>
                  <a:pt x="473" y="527"/>
                </a:cubicBezTo>
                <a:cubicBezTo>
                  <a:pt x="476" y="519"/>
                  <a:pt x="476" y="519"/>
                  <a:pt x="476" y="519"/>
                </a:cubicBezTo>
                <a:cubicBezTo>
                  <a:pt x="483" y="519"/>
                  <a:pt x="483" y="519"/>
                  <a:pt x="483" y="519"/>
                </a:cubicBezTo>
                <a:cubicBezTo>
                  <a:pt x="483" y="391"/>
                  <a:pt x="483" y="391"/>
                  <a:pt x="483" y="391"/>
                </a:cubicBezTo>
                <a:moveTo>
                  <a:pt x="1188" y="391"/>
                </a:moveTo>
                <a:cubicBezTo>
                  <a:pt x="1182" y="391"/>
                  <a:pt x="1182" y="391"/>
                  <a:pt x="1182" y="391"/>
                </a:cubicBezTo>
                <a:cubicBezTo>
                  <a:pt x="1185" y="391"/>
                  <a:pt x="1185" y="391"/>
                  <a:pt x="1185" y="391"/>
                </a:cubicBezTo>
                <a:cubicBezTo>
                  <a:pt x="1188" y="391"/>
                  <a:pt x="1188" y="391"/>
                  <a:pt x="1188" y="391"/>
                </a:cubicBezTo>
                <a:moveTo>
                  <a:pt x="1204" y="391"/>
                </a:moveTo>
                <a:cubicBezTo>
                  <a:pt x="1189" y="391"/>
                  <a:pt x="1189" y="391"/>
                  <a:pt x="1189" y="391"/>
                </a:cubicBezTo>
                <a:cubicBezTo>
                  <a:pt x="1198" y="391"/>
                  <a:pt x="1193" y="393"/>
                  <a:pt x="1204" y="393"/>
                </a:cubicBezTo>
                <a:cubicBezTo>
                  <a:pt x="1204" y="391"/>
                  <a:pt x="1204" y="391"/>
                  <a:pt x="1204" y="391"/>
                </a:cubicBezTo>
                <a:moveTo>
                  <a:pt x="1219" y="391"/>
                </a:moveTo>
                <a:cubicBezTo>
                  <a:pt x="1214" y="391"/>
                  <a:pt x="1214" y="391"/>
                  <a:pt x="1214" y="391"/>
                </a:cubicBezTo>
                <a:cubicBezTo>
                  <a:pt x="1215" y="393"/>
                  <a:pt x="1215" y="393"/>
                  <a:pt x="1215" y="393"/>
                </a:cubicBezTo>
                <a:cubicBezTo>
                  <a:pt x="1206" y="395"/>
                  <a:pt x="1206" y="395"/>
                  <a:pt x="1206" y="395"/>
                </a:cubicBezTo>
                <a:cubicBezTo>
                  <a:pt x="1214" y="400"/>
                  <a:pt x="1214" y="400"/>
                  <a:pt x="1214" y="400"/>
                </a:cubicBezTo>
                <a:cubicBezTo>
                  <a:pt x="1219" y="391"/>
                  <a:pt x="1219" y="391"/>
                  <a:pt x="1219" y="391"/>
                </a:cubicBezTo>
                <a:moveTo>
                  <a:pt x="1296" y="393"/>
                </a:move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moveTo>
                  <a:pt x="1296" y="392"/>
                </a:moveTo>
                <a:cubicBezTo>
                  <a:pt x="1296" y="392"/>
                  <a:pt x="1296" y="392"/>
                  <a:pt x="1296" y="392"/>
                </a:cubicBezTo>
                <a:cubicBezTo>
                  <a:pt x="1296" y="392"/>
                  <a:pt x="1296" y="392"/>
                  <a:pt x="1296" y="392"/>
                </a:cubicBezTo>
                <a:moveTo>
                  <a:pt x="1295" y="392"/>
                </a:moveTo>
                <a:cubicBezTo>
                  <a:pt x="1295" y="392"/>
                  <a:pt x="1295" y="392"/>
                  <a:pt x="1295" y="392"/>
                </a:cubicBezTo>
                <a:cubicBezTo>
                  <a:pt x="1295" y="392"/>
                  <a:pt x="1295" y="392"/>
                  <a:pt x="1295" y="392"/>
                </a:cubicBezTo>
                <a:moveTo>
                  <a:pt x="1295" y="391"/>
                </a:move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moveTo>
                  <a:pt x="1306" y="391"/>
                </a:move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83" y="391"/>
                  <a:pt x="1283" y="391"/>
                  <a:pt x="1283" y="391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305" y="393"/>
                  <a:pt x="1305" y="393"/>
                  <a:pt x="1305" y="393"/>
                </a:cubicBezTo>
                <a:cubicBezTo>
                  <a:pt x="1306" y="391"/>
                  <a:pt x="1306" y="391"/>
                  <a:pt x="1306" y="391"/>
                </a:cubicBezTo>
                <a:moveTo>
                  <a:pt x="1326" y="391"/>
                </a:moveTo>
                <a:cubicBezTo>
                  <a:pt x="1320" y="391"/>
                  <a:pt x="1320" y="391"/>
                  <a:pt x="1320" y="391"/>
                </a:cubicBezTo>
                <a:cubicBezTo>
                  <a:pt x="1329" y="396"/>
                  <a:pt x="1329" y="396"/>
                  <a:pt x="1329" y="396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17" y="391"/>
                  <a:pt x="1317" y="391"/>
                  <a:pt x="1317" y="391"/>
                </a:cubicBezTo>
                <a:cubicBezTo>
                  <a:pt x="1321" y="397"/>
                  <a:pt x="1322" y="399"/>
                  <a:pt x="1334" y="399"/>
                </a:cubicBezTo>
                <a:cubicBezTo>
                  <a:pt x="1326" y="391"/>
                  <a:pt x="1326" y="391"/>
                  <a:pt x="1326" y="391"/>
                </a:cubicBezTo>
                <a:moveTo>
                  <a:pt x="883" y="374"/>
                </a:moveTo>
                <a:cubicBezTo>
                  <a:pt x="883" y="374"/>
                  <a:pt x="883" y="374"/>
                  <a:pt x="883" y="374"/>
                </a:cubicBezTo>
                <a:moveTo>
                  <a:pt x="889" y="368"/>
                </a:moveTo>
                <a:cubicBezTo>
                  <a:pt x="886" y="370"/>
                  <a:pt x="886" y="370"/>
                  <a:pt x="886" y="370"/>
                </a:cubicBezTo>
                <a:cubicBezTo>
                  <a:pt x="883" y="374"/>
                  <a:pt x="883" y="374"/>
                  <a:pt x="883" y="374"/>
                </a:cubicBezTo>
                <a:cubicBezTo>
                  <a:pt x="887" y="371"/>
                  <a:pt x="887" y="371"/>
                  <a:pt x="887" y="371"/>
                </a:cubicBezTo>
                <a:cubicBezTo>
                  <a:pt x="889" y="368"/>
                  <a:pt x="889" y="368"/>
                  <a:pt x="889" y="368"/>
                </a:cubicBezTo>
                <a:moveTo>
                  <a:pt x="764" y="356"/>
                </a:moveTo>
                <a:cubicBezTo>
                  <a:pt x="761" y="359"/>
                  <a:pt x="761" y="359"/>
                  <a:pt x="761" y="359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64" y="356"/>
                  <a:pt x="764" y="356"/>
                  <a:pt x="764" y="356"/>
                </a:cubicBezTo>
                <a:moveTo>
                  <a:pt x="723" y="331"/>
                </a:moveTo>
                <a:cubicBezTo>
                  <a:pt x="715" y="331"/>
                  <a:pt x="715" y="331"/>
                  <a:pt x="715" y="331"/>
                </a:cubicBezTo>
                <a:cubicBezTo>
                  <a:pt x="723" y="331"/>
                  <a:pt x="723" y="331"/>
                  <a:pt x="723" y="331"/>
                </a:cubicBezTo>
                <a:moveTo>
                  <a:pt x="740" y="325"/>
                </a:moveTo>
                <a:cubicBezTo>
                  <a:pt x="740" y="325"/>
                  <a:pt x="739" y="325"/>
                  <a:pt x="739" y="325"/>
                </a:cubicBezTo>
                <a:cubicBezTo>
                  <a:pt x="729" y="328"/>
                  <a:pt x="729" y="328"/>
                  <a:pt x="729" y="328"/>
                </a:cubicBezTo>
                <a:cubicBezTo>
                  <a:pt x="745" y="328"/>
                  <a:pt x="745" y="328"/>
                  <a:pt x="745" y="328"/>
                </a:cubicBezTo>
                <a:cubicBezTo>
                  <a:pt x="748" y="337"/>
                  <a:pt x="748" y="337"/>
                  <a:pt x="748" y="337"/>
                </a:cubicBezTo>
                <a:cubicBezTo>
                  <a:pt x="753" y="334"/>
                  <a:pt x="753" y="334"/>
                  <a:pt x="753" y="334"/>
                </a:cubicBezTo>
                <a:cubicBezTo>
                  <a:pt x="748" y="330"/>
                  <a:pt x="745" y="325"/>
                  <a:pt x="740" y="325"/>
                </a:cubicBezTo>
                <a:moveTo>
                  <a:pt x="927" y="322"/>
                </a:moveTo>
                <a:cubicBezTo>
                  <a:pt x="924" y="325"/>
                  <a:pt x="924" y="325"/>
                  <a:pt x="924" y="325"/>
                </a:cubicBezTo>
                <a:cubicBezTo>
                  <a:pt x="927" y="322"/>
                  <a:pt x="927" y="322"/>
                  <a:pt x="927" y="322"/>
                </a:cubicBezTo>
                <a:moveTo>
                  <a:pt x="517" y="356"/>
                </a:moveTo>
                <a:cubicBezTo>
                  <a:pt x="517" y="356"/>
                  <a:pt x="517" y="356"/>
                  <a:pt x="517" y="356"/>
                </a:cubicBezTo>
                <a:cubicBezTo>
                  <a:pt x="522" y="348"/>
                  <a:pt x="522" y="348"/>
                  <a:pt x="522" y="348"/>
                </a:cubicBezTo>
                <a:cubicBezTo>
                  <a:pt x="517" y="356"/>
                  <a:pt x="517" y="356"/>
                  <a:pt x="517" y="356"/>
                </a:cubicBezTo>
                <a:moveTo>
                  <a:pt x="483" y="320"/>
                </a:moveTo>
                <a:cubicBezTo>
                  <a:pt x="483" y="391"/>
                  <a:pt x="483" y="391"/>
                  <a:pt x="483" y="391"/>
                </a:cubicBezTo>
                <a:cubicBezTo>
                  <a:pt x="585" y="391"/>
                  <a:pt x="585" y="391"/>
                  <a:pt x="585" y="391"/>
                </a:cubicBezTo>
                <a:cubicBezTo>
                  <a:pt x="584" y="379"/>
                  <a:pt x="584" y="379"/>
                  <a:pt x="584" y="379"/>
                </a:cubicBezTo>
                <a:cubicBezTo>
                  <a:pt x="584" y="379"/>
                  <a:pt x="584" y="379"/>
                  <a:pt x="584" y="379"/>
                </a:cubicBezTo>
                <a:cubicBezTo>
                  <a:pt x="582" y="376"/>
                  <a:pt x="570" y="368"/>
                  <a:pt x="565" y="365"/>
                </a:cubicBezTo>
                <a:cubicBezTo>
                  <a:pt x="555" y="365"/>
                  <a:pt x="555" y="365"/>
                  <a:pt x="555" y="365"/>
                </a:cubicBezTo>
                <a:cubicBezTo>
                  <a:pt x="555" y="365"/>
                  <a:pt x="555" y="365"/>
                  <a:pt x="555" y="365"/>
                </a:cubicBezTo>
                <a:cubicBezTo>
                  <a:pt x="549" y="365"/>
                  <a:pt x="549" y="365"/>
                  <a:pt x="549" y="365"/>
                </a:cubicBezTo>
                <a:cubicBezTo>
                  <a:pt x="541" y="359"/>
                  <a:pt x="541" y="359"/>
                  <a:pt x="541" y="359"/>
                </a:cubicBezTo>
                <a:cubicBezTo>
                  <a:pt x="538" y="359"/>
                  <a:pt x="538" y="359"/>
                  <a:pt x="538" y="359"/>
                </a:cubicBezTo>
                <a:cubicBezTo>
                  <a:pt x="536" y="356"/>
                  <a:pt x="536" y="356"/>
                  <a:pt x="536" y="356"/>
                </a:cubicBezTo>
                <a:cubicBezTo>
                  <a:pt x="533" y="356"/>
                  <a:pt x="533" y="356"/>
                  <a:pt x="533" y="356"/>
                </a:cubicBezTo>
                <a:cubicBezTo>
                  <a:pt x="528" y="353"/>
                  <a:pt x="528" y="353"/>
                  <a:pt x="528" y="353"/>
                </a:cubicBezTo>
                <a:cubicBezTo>
                  <a:pt x="522" y="355"/>
                  <a:pt x="522" y="355"/>
                  <a:pt x="522" y="355"/>
                </a:cubicBezTo>
                <a:cubicBezTo>
                  <a:pt x="519" y="354"/>
                  <a:pt x="519" y="354"/>
                  <a:pt x="519" y="354"/>
                </a:cubicBezTo>
                <a:cubicBezTo>
                  <a:pt x="521" y="352"/>
                  <a:pt x="525" y="352"/>
                  <a:pt x="525" y="348"/>
                </a:cubicBezTo>
                <a:cubicBezTo>
                  <a:pt x="525" y="344"/>
                  <a:pt x="522" y="344"/>
                  <a:pt x="519" y="342"/>
                </a:cubicBezTo>
                <a:cubicBezTo>
                  <a:pt x="519" y="342"/>
                  <a:pt x="519" y="342"/>
                  <a:pt x="519" y="342"/>
                </a:cubicBezTo>
                <a:cubicBezTo>
                  <a:pt x="515" y="325"/>
                  <a:pt x="494" y="329"/>
                  <a:pt x="483" y="320"/>
                </a:cubicBezTo>
                <a:moveTo>
                  <a:pt x="932" y="305"/>
                </a:moveTo>
                <a:cubicBezTo>
                  <a:pt x="932" y="305"/>
                  <a:pt x="932" y="305"/>
                  <a:pt x="932" y="305"/>
                </a:cubicBezTo>
                <a:moveTo>
                  <a:pt x="911" y="297"/>
                </a:moveTo>
                <a:cubicBezTo>
                  <a:pt x="908" y="299"/>
                  <a:pt x="908" y="299"/>
                  <a:pt x="908" y="299"/>
                </a:cubicBezTo>
                <a:cubicBezTo>
                  <a:pt x="911" y="297"/>
                  <a:pt x="911" y="297"/>
                  <a:pt x="911" y="297"/>
                </a:cubicBezTo>
                <a:moveTo>
                  <a:pt x="940" y="282"/>
                </a:moveTo>
                <a:cubicBezTo>
                  <a:pt x="930" y="291"/>
                  <a:pt x="930" y="291"/>
                  <a:pt x="930" y="291"/>
                </a:cubicBezTo>
                <a:cubicBezTo>
                  <a:pt x="935" y="291"/>
                  <a:pt x="935" y="291"/>
                  <a:pt x="935" y="291"/>
                </a:cubicBezTo>
                <a:cubicBezTo>
                  <a:pt x="940" y="282"/>
                  <a:pt x="940" y="282"/>
                  <a:pt x="940" y="282"/>
                </a:cubicBezTo>
                <a:moveTo>
                  <a:pt x="959" y="271"/>
                </a:moveTo>
                <a:cubicBezTo>
                  <a:pt x="956" y="273"/>
                  <a:pt x="956" y="273"/>
                  <a:pt x="956" y="273"/>
                </a:cubicBezTo>
                <a:cubicBezTo>
                  <a:pt x="954" y="277"/>
                  <a:pt x="954" y="277"/>
                  <a:pt x="954" y="277"/>
                </a:cubicBezTo>
                <a:cubicBezTo>
                  <a:pt x="957" y="274"/>
                  <a:pt x="957" y="274"/>
                  <a:pt x="957" y="274"/>
                </a:cubicBezTo>
                <a:cubicBezTo>
                  <a:pt x="959" y="271"/>
                  <a:pt x="959" y="271"/>
                  <a:pt x="959" y="271"/>
                </a:cubicBezTo>
                <a:moveTo>
                  <a:pt x="959" y="268"/>
                </a:move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moveTo>
                  <a:pt x="957" y="242"/>
                </a:moveTo>
                <a:cubicBezTo>
                  <a:pt x="959" y="245"/>
                  <a:pt x="959" y="245"/>
                  <a:pt x="959" y="245"/>
                </a:cubicBezTo>
                <a:cubicBezTo>
                  <a:pt x="957" y="242"/>
                  <a:pt x="957" y="242"/>
                  <a:pt x="957" y="242"/>
                </a:cubicBezTo>
                <a:moveTo>
                  <a:pt x="935" y="240"/>
                </a:moveTo>
                <a:cubicBezTo>
                  <a:pt x="935" y="248"/>
                  <a:pt x="935" y="248"/>
                  <a:pt x="935" y="248"/>
                </a:cubicBezTo>
                <a:cubicBezTo>
                  <a:pt x="935" y="240"/>
                  <a:pt x="935" y="240"/>
                  <a:pt x="935" y="240"/>
                </a:cubicBezTo>
                <a:moveTo>
                  <a:pt x="867" y="225"/>
                </a:moveTo>
                <a:cubicBezTo>
                  <a:pt x="864" y="234"/>
                  <a:pt x="864" y="234"/>
                  <a:pt x="864" y="234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67" y="225"/>
                  <a:pt x="867" y="225"/>
                  <a:pt x="867" y="225"/>
                </a:cubicBezTo>
                <a:moveTo>
                  <a:pt x="848" y="391"/>
                </a:moveTo>
                <a:cubicBezTo>
                  <a:pt x="848" y="385"/>
                  <a:pt x="848" y="385"/>
                  <a:pt x="848" y="385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2" y="365"/>
                  <a:pt x="842" y="365"/>
                  <a:pt x="842" y="365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71"/>
                  <a:pt x="848" y="371"/>
                  <a:pt x="848" y="371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76"/>
                  <a:pt x="848" y="376"/>
                  <a:pt x="848" y="376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85"/>
                  <a:pt x="848" y="385"/>
                  <a:pt x="848" y="385"/>
                </a:cubicBezTo>
                <a:cubicBezTo>
                  <a:pt x="851" y="382"/>
                  <a:pt x="851" y="382"/>
                  <a:pt x="851" y="382"/>
                </a:cubicBezTo>
                <a:cubicBezTo>
                  <a:pt x="848" y="385"/>
                  <a:pt x="848" y="385"/>
                  <a:pt x="848" y="385"/>
                </a:cubicBezTo>
                <a:cubicBezTo>
                  <a:pt x="848" y="391"/>
                  <a:pt x="848" y="391"/>
                  <a:pt x="848" y="391"/>
                </a:cubicBezTo>
                <a:cubicBezTo>
                  <a:pt x="854" y="390"/>
                  <a:pt x="854" y="390"/>
                  <a:pt x="854" y="390"/>
                </a:cubicBezTo>
                <a:cubicBezTo>
                  <a:pt x="848" y="391"/>
                  <a:pt x="848" y="391"/>
                  <a:pt x="848" y="391"/>
                </a:cubicBezTo>
                <a:moveTo>
                  <a:pt x="854" y="365"/>
                </a:moveTo>
                <a:cubicBezTo>
                  <a:pt x="864" y="365"/>
                  <a:pt x="864" y="365"/>
                  <a:pt x="864" y="365"/>
                </a:cubicBezTo>
                <a:cubicBezTo>
                  <a:pt x="868" y="356"/>
                  <a:pt x="868" y="356"/>
                  <a:pt x="868" y="356"/>
                </a:cubicBezTo>
                <a:cubicBezTo>
                  <a:pt x="864" y="365"/>
                  <a:pt x="864" y="365"/>
                  <a:pt x="864" y="365"/>
                </a:cubicBezTo>
                <a:cubicBezTo>
                  <a:pt x="854" y="365"/>
                  <a:pt x="854" y="365"/>
                  <a:pt x="854" y="365"/>
                </a:cubicBezTo>
                <a:moveTo>
                  <a:pt x="856" y="354"/>
                </a:moveTo>
                <a:cubicBezTo>
                  <a:pt x="864" y="354"/>
                  <a:pt x="864" y="354"/>
                  <a:pt x="864" y="354"/>
                </a:cubicBezTo>
                <a:cubicBezTo>
                  <a:pt x="858" y="364"/>
                  <a:pt x="858" y="364"/>
                  <a:pt x="858" y="364"/>
                </a:cubicBezTo>
                <a:cubicBezTo>
                  <a:pt x="856" y="354"/>
                  <a:pt x="856" y="354"/>
                  <a:pt x="856" y="354"/>
                </a:cubicBezTo>
                <a:moveTo>
                  <a:pt x="856" y="354"/>
                </a:moveTo>
                <a:cubicBezTo>
                  <a:pt x="864" y="354"/>
                  <a:pt x="864" y="354"/>
                  <a:pt x="864" y="354"/>
                </a:cubicBezTo>
                <a:cubicBezTo>
                  <a:pt x="856" y="354"/>
                  <a:pt x="856" y="354"/>
                  <a:pt x="856" y="354"/>
                </a:cubicBezTo>
                <a:moveTo>
                  <a:pt x="848" y="351"/>
                </a:moveTo>
                <a:cubicBezTo>
                  <a:pt x="856" y="342"/>
                  <a:pt x="856" y="342"/>
                  <a:pt x="856" y="342"/>
                </a:cubicBezTo>
                <a:cubicBezTo>
                  <a:pt x="848" y="351"/>
                  <a:pt x="848" y="351"/>
                  <a:pt x="848" y="351"/>
                </a:cubicBezTo>
                <a:moveTo>
                  <a:pt x="850" y="342"/>
                </a:moveTo>
                <a:cubicBezTo>
                  <a:pt x="850" y="342"/>
                  <a:pt x="850" y="342"/>
                  <a:pt x="850" y="342"/>
                </a:cubicBezTo>
                <a:cubicBezTo>
                  <a:pt x="854" y="339"/>
                  <a:pt x="854" y="339"/>
                  <a:pt x="854" y="339"/>
                </a:cubicBezTo>
                <a:cubicBezTo>
                  <a:pt x="850" y="342"/>
                  <a:pt x="850" y="342"/>
                  <a:pt x="850" y="342"/>
                </a:cubicBezTo>
                <a:moveTo>
                  <a:pt x="875" y="334"/>
                </a:moveTo>
                <a:cubicBezTo>
                  <a:pt x="875" y="334"/>
                  <a:pt x="875" y="334"/>
                  <a:pt x="875" y="334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69" y="334"/>
                  <a:pt x="869" y="334"/>
                  <a:pt x="869" y="334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5" y="334"/>
                  <a:pt x="875" y="334"/>
                  <a:pt x="875" y="334"/>
                </a:cubicBezTo>
                <a:moveTo>
                  <a:pt x="875" y="334"/>
                </a:moveTo>
                <a:cubicBezTo>
                  <a:pt x="875" y="334"/>
                  <a:pt x="875" y="334"/>
                  <a:pt x="875" y="334"/>
                </a:cubicBezTo>
                <a:moveTo>
                  <a:pt x="875" y="305"/>
                </a:moveTo>
                <a:cubicBezTo>
                  <a:pt x="875" y="299"/>
                  <a:pt x="875" y="299"/>
                  <a:pt x="875" y="299"/>
                </a:cubicBezTo>
                <a:cubicBezTo>
                  <a:pt x="875" y="305"/>
                  <a:pt x="875" y="305"/>
                  <a:pt x="875" y="305"/>
                </a:cubicBezTo>
                <a:cubicBezTo>
                  <a:pt x="881" y="305"/>
                  <a:pt x="881" y="305"/>
                  <a:pt x="881" y="305"/>
                </a:cubicBezTo>
                <a:cubicBezTo>
                  <a:pt x="875" y="305"/>
                  <a:pt x="875" y="305"/>
                  <a:pt x="875" y="305"/>
                </a:cubicBezTo>
                <a:moveTo>
                  <a:pt x="667" y="299"/>
                </a:moveTo>
                <a:cubicBezTo>
                  <a:pt x="667" y="299"/>
                  <a:pt x="667" y="299"/>
                  <a:pt x="667" y="299"/>
                </a:cubicBezTo>
                <a:cubicBezTo>
                  <a:pt x="667" y="299"/>
                  <a:pt x="667" y="299"/>
                  <a:pt x="667" y="299"/>
                </a:cubicBezTo>
                <a:moveTo>
                  <a:pt x="906" y="311"/>
                </a:moveTo>
                <a:cubicBezTo>
                  <a:pt x="901" y="310"/>
                  <a:pt x="896" y="297"/>
                  <a:pt x="892" y="291"/>
                </a:cubicBezTo>
                <a:cubicBezTo>
                  <a:pt x="896" y="297"/>
                  <a:pt x="901" y="310"/>
                  <a:pt x="906" y="311"/>
                </a:cubicBezTo>
                <a:moveTo>
                  <a:pt x="782" y="302"/>
                </a:moveTo>
                <a:cubicBezTo>
                  <a:pt x="780" y="291"/>
                  <a:pt x="780" y="291"/>
                  <a:pt x="780" y="291"/>
                </a:cubicBezTo>
                <a:cubicBezTo>
                  <a:pt x="782" y="302"/>
                  <a:pt x="782" y="302"/>
                  <a:pt x="782" y="302"/>
                </a:cubicBezTo>
                <a:cubicBezTo>
                  <a:pt x="789" y="299"/>
                  <a:pt x="789" y="299"/>
                  <a:pt x="789" y="299"/>
                </a:cubicBezTo>
                <a:cubicBezTo>
                  <a:pt x="782" y="302"/>
                  <a:pt x="782" y="302"/>
                  <a:pt x="782" y="302"/>
                </a:cubicBezTo>
                <a:moveTo>
                  <a:pt x="856" y="233"/>
                </a:moveTo>
                <a:cubicBezTo>
                  <a:pt x="856" y="233"/>
                  <a:pt x="856" y="233"/>
                  <a:pt x="856" y="233"/>
                </a:cubicBezTo>
                <a:cubicBezTo>
                  <a:pt x="856" y="233"/>
                  <a:pt x="856" y="232"/>
                  <a:pt x="856" y="230"/>
                </a:cubicBezTo>
                <a:cubicBezTo>
                  <a:pt x="856" y="230"/>
                  <a:pt x="856" y="230"/>
                  <a:pt x="856" y="230"/>
                </a:cubicBezTo>
                <a:cubicBezTo>
                  <a:pt x="856" y="232"/>
                  <a:pt x="856" y="233"/>
                  <a:pt x="856" y="233"/>
                </a:cubicBezTo>
                <a:moveTo>
                  <a:pt x="696" y="211"/>
                </a:moveTo>
                <a:cubicBezTo>
                  <a:pt x="699" y="208"/>
                  <a:pt x="699" y="208"/>
                  <a:pt x="699" y="208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699" y="208"/>
                  <a:pt x="699" y="208"/>
                  <a:pt x="699" y="208"/>
                </a:cubicBezTo>
                <a:cubicBezTo>
                  <a:pt x="696" y="211"/>
                  <a:pt x="696" y="211"/>
                  <a:pt x="696" y="211"/>
                </a:cubicBezTo>
                <a:moveTo>
                  <a:pt x="769" y="197"/>
                </a:moveTo>
                <a:cubicBezTo>
                  <a:pt x="750" y="197"/>
                  <a:pt x="750" y="197"/>
                  <a:pt x="750" y="197"/>
                </a:cubicBezTo>
                <a:cubicBezTo>
                  <a:pt x="732" y="197"/>
                  <a:pt x="728" y="202"/>
                  <a:pt x="715" y="205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699" y="208"/>
                  <a:pt x="699" y="208"/>
                  <a:pt x="699" y="208"/>
                </a:cubicBezTo>
                <a:cubicBezTo>
                  <a:pt x="696" y="211"/>
                  <a:pt x="696" y="211"/>
                  <a:pt x="696" y="211"/>
                </a:cubicBezTo>
                <a:cubicBezTo>
                  <a:pt x="688" y="220"/>
                  <a:pt x="688" y="220"/>
                  <a:pt x="688" y="220"/>
                </a:cubicBezTo>
                <a:cubicBezTo>
                  <a:pt x="688" y="225"/>
                  <a:pt x="688" y="225"/>
                  <a:pt x="688" y="225"/>
                </a:cubicBezTo>
                <a:cubicBezTo>
                  <a:pt x="688" y="220"/>
                  <a:pt x="688" y="220"/>
                  <a:pt x="688" y="220"/>
                </a:cubicBezTo>
                <a:cubicBezTo>
                  <a:pt x="678" y="235"/>
                  <a:pt x="673" y="234"/>
                  <a:pt x="666" y="245"/>
                </a:cubicBezTo>
                <a:cubicBezTo>
                  <a:pt x="666" y="245"/>
                  <a:pt x="666" y="245"/>
                  <a:pt x="666" y="245"/>
                </a:cubicBezTo>
                <a:cubicBezTo>
                  <a:pt x="658" y="262"/>
                  <a:pt x="658" y="262"/>
                  <a:pt x="658" y="262"/>
                </a:cubicBezTo>
                <a:cubicBezTo>
                  <a:pt x="660" y="267"/>
                  <a:pt x="661" y="266"/>
                  <a:pt x="661" y="274"/>
                </a:cubicBezTo>
                <a:cubicBezTo>
                  <a:pt x="661" y="279"/>
                  <a:pt x="661" y="279"/>
                  <a:pt x="661" y="279"/>
                </a:cubicBezTo>
                <a:cubicBezTo>
                  <a:pt x="661" y="294"/>
                  <a:pt x="661" y="294"/>
                  <a:pt x="661" y="294"/>
                </a:cubicBezTo>
                <a:cubicBezTo>
                  <a:pt x="666" y="294"/>
                  <a:pt x="666" y="294"/>
                  <a:pt x="666" y="294"/>
                </a:cubicBezTo>
                <a:cubicBezTo>
                  <a:pt x="672" y="299"/>
                  <a:pt x="672" y="299"/>
                  <a:pt x="672" y="299"/>
                </a:cubicBezTo>
                <a:cubicBezTo>
                  <a:pt x="682" y="299"/>
                  <a:pt x="682" y="299"/>
                  <a:pt x="682" y="299"/>
                </a:cubicBezTo>
                <a:cubicBezTo>
                  <a:pt x="682" y="302"/>
                  <a:pt x="682" y="302"/>
                  <a:pt x="682" y="302"/>
                </a:cubicBezTo>
                <a:cubicBezTo>
                  <a:pt x="682" y="299"/>
                  <a:pt x="682" y="299"/>
                  <a:pt x="682" y="299"/>
                </a:cubicBezTo>
                <a:cubicBezTo>
                  <a:pt x="672" y="299"/>
                  <a:pt x="672" y="299"/>
                  <a:pt x="672" y="299"/>
                </a:cubicBezTo>
                <a:cubicBezTo>
                  <a:pt x="666" y="294"/>
                  <a:pt x="666" y="294"/>
                  <a:pt x="666" y="294"/>
                </a:cubicBezTo>
                <a:cubicBezTo>
                  <a:pt x="661" y="294"/>
                  <a:pt x="661" y="294"/>
                  <a:pt x="661" y="294"/>
                </a:cubicBezTo>
                <a:cubicBezTo>
                  <a:pt x="661" y="299"/>
                  <a:pt x="661" y="299"/>
                  <a:pt x="661" y="299"/>
                </a:cubicBezTo>
                <a:cubicBezTo>
                  <a:pt x="673" y="319"/>
                  <a:pt x="671" y="320"/>
                  <a:pt x="690" y="334"/>
                </a:cubicBezTo>
                <a:cubicBezTo>
                  <a:pt x="682" y="321"/>
                  <a:pt x="671" y="322"/>
                  <a:pt x="667" y="299"/>
                </a:cubicBezTo>
                <a:cubicBezTo>
                  <a:pt x="667" y="299"/>
                  <a:pt x="667" y="299"/>
                  <a:pt x="667" y="299"/>
                </a:cubicBezTo>
                <a:cubicBezTo>
                  <a:pt x="671" y="322"/>
                  <a:pt x="682" y="321"/>
                  <a:pt x="690" y="334"/>
                </a:cubicBezTo>
                <a:cubicBezTo>
                  <a:pt x="715" y="331"/>
                  <a:pt x="715" y="331"/>
                  <a:pt x="715" y="331"/>
                </a:cubicBezTo>
                <a:cubicBezTo>
                  <a:pt x="723" y="331"/>
                  <a:pt x="723" y="331"/>
                  <a:pt x="723" y="331"/>
                </a:cubicBezTo>
                <a:cubicBezTo>
                  <a:pt x="729" y="328"/>
                  <a:pt x="729" y="328"/>
                  <a:pt x="729" y="328"/>
                </a:cubicBezTo>
                <a:cubicBezTo>
                  <a:pt x="739" y="325"/>
                  <a:pt x="739" y="325"/>
                  <a:pt x="739" y="325"/>
                </a:cubicBezTo>
                <a:cubicBezTo>
                  <a:pt x="739" y="325"/>
                  <a:pt x="740" y="325"/>
                  <a:pt x="740" y="325"/>
                </a:cubicBezTo>
                <a:cubicBezTo>
                  <a:pt x="745" y="325"/>
                  <a:pt x="748" y="330"/>
                  <a:pt x="753" y="334"/>
                </a:cubicBezTo>
                <a:cubicBezTo>
                  <a:pt x="761" y="334"/>
                  <a:pt x="761" y="334"/>
                  <a:pt x="761" y="334"/>
                </a:cubicBezTo>
                <a:cubicBezTo>
                  <a:pt x="766" y="337"/>
                  <a:pt x="766" y="337"/>
                  <a:pt x="766" y="337"/>
                </a:cubicBezTo>
                <a:cubicBezTo>
                  <a:pt x="767" y="342"/>
                  <a:pt x="767" y="342"/>
                  <a:pt x="767" y="342"/>
                </a:cubicBezTo>
                <a:cubicBezTo>
                  <a:pt x="766" y="337"/>
                  <a:pt x="766" y="337"/>
                  <a:pt x="766" y="337"/>
                </a:cubicBezTo>
                <a:cubicBezTo>
                  <a:pt x="761" y="334"/>
                  <a:pt x="761" y="334"/>
                  <a:pt x="761" y="334"/>
                </a:cubicBezTo>
                <a:cubicBezTo>
                  <a:pt x="764" y="339"/>
                  <a:pt x="764" y="339"/>
                  <a:pt x="764" y="339"/>
                </a:cubicBezTo>
                <a:cubicBezTo>
                  <a:pt x="764" y="348"/>
                  <a:pt x="764" y="348"/>
                  <a:pt x="764" y="348"/>
                </a:cubicBezTo>
                <a:cubicBezTo>
                  <a:pt x="764" y="354"/>
                  <a:pt x="764" y="354"/>
                  <a:pt x="764" y="354"/>
                </a:cubicBezTo>
                <a:cubicBezTo>
                  <a:pt x="764" y="356"/>
                  <a:pt x="764" y="356"/>
                  <a:pt x="764" y="356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7" y="379"/>
                  <a:pt x="779" y="384"/>
                  <a:pt x="780" y="391"/>
                </a:cubicBezTo>
                <a:cubicBezTo>
                  <a:pt x="887" y="391"/>
                  <a:pt x="887" y="391"/>
                  <a:pt x="887" y="391"/>
                </a:cubicBezTo>
                <a:cubicBezTo>
                  <a:pt x="883" y="382"/>
                  <a:pt x="883" y="382"/>
                  <a:pt x="883" y="382"/>
                </a:cubicBezTo>
                <a:cubicBezTo>
                  <a:pt x="883" y="374"/>
                  <a:pt x="883" y="374"/>
                  <a:pt x="883" y="374"/>
                </a:cubicBezTo>
                <a:cubicBezTo>
                  <a:pt x="886" y="370"/>
                  <a:pt x="886" y="370"/>
                  <a:pt x="886" y="370"/>
                </a:cubicBezTo>
                <a:cubicBezTo>
                  <a:pt x="889" y="368"/>
                  <a:pt x="889" y="368"/>
                  <a:pt x="889" y="368"/>
                </a:cubicBezTo>
                <a:cubicBezTo>
                  <a:pt x="913" y="342"/>
                  <a:pt x="913" y="342"/>
                  <a:pt x="913" y="342"/>
                </a:cubicBezTo>
                <a:cubicBezTo>
                  <a:pt x="924" y="328"/>
                  <a:pt x="924" y="328"/>
                  <a:pt x="924" y="328"/>
                </a:cubicBezTo>
                <a:cubicBezTo>
                  <a:pt x="913" y="342"/>
                  <a:pt x="913" y="342"/>
                  <a:pt x="913" y="342"/>
                </a:cubicBezTo>
                <a:cubicBezTo>
                  <a:pt x="924" y="328"/>
                  <a:pt x="924" y="328"/>
                  <a:pt x="924" y="328"/>
                </a:cubicBezTo>
                <a:cubicBezTo>
                  <a:pt x="924" y="325"/>
                  <a:pt x="924" y="325"/>
                  <a:pt x="924" y="325"/>
                </a:cubicBezTo>
                <a:cubicBezTo>
                  <a:pt x="927" y="322"/>
                  <a:pt x="927" y="322"/>
                  <a:pt x="927" y="322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930" y="305"/>
                  <a:pt x="930" y="305"/>
                  <a:pt x="930" y="305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930" y="305"/>
                  <a:pt x="930" y="305"/>
                  <a:pt x="930" y="305"/>
                </a:cubicBezTo>
                <a:cubicBezTo>
                  <a:pt x="911" y="308"/>
                  <a:pt x="911" y="308"/>
                  <a:pt x="911" y="308"/>
                </a:cubicBezTo>
                <a:cubicBezTo>
                  <a:pt x="911" y="308"/>
                  <a:pt x="911" y="308"/>
                  <a:pt x="911" y="308"/>
                </a:cubicBezTo>
                <a:cubicBezTo>
                  <a:pt x="902" y="308"/>
                  <a:pt x="902" y="308"/>
                  <a:pt x="902" y="308"/>
                </a:cubicBezTo>
                <a:cubicBezTo>
                  <a:pt x="902" y="299"/>
                  <a:pt x="902" y="299"/>
                  <a:pt x="902" y="299"/>
                </a:cubicBezTo>
                <a:cubicBezTo>
                  <a:pt x="900" y="294"/>
                  <a:pt x="900" y="294"/>
                  <a:pt x="900" y="294"/>
                </a:cubicBezTo>
                <a:cubicBezTo>
                  <a:pt x="897" y="297"/>
                  <a:pt x="897" y="297"/>
                  <a:pt x="897" y="297"/>
                </a:cubicBezTo>
                <a:cubicBezTo>
                  <a:pt x="892" y="291"/>
                  <a:pt x="892" y="291"/>
                  <a:pt x="892" y="291"/>
                </a:cubicBezTo>
                <a:cubicBezTo>
                  <a:pt x="892" y="291"/>
                  <a:pt x="892" y="291"/>
                  <a:pt x="892" y="291"/>
                </a:cubicBezTo>
                <a:cubicBezTo>
                  <a:pt x="876" y="273"/>
                  <a:pt x="876" y="273"/>
                  <a:pt x="876" y="273"/>
                </a:cubicBezTo>
                <a:cubicBezTo>
                  <a:pt x="875" y="262"/>
                  <a:pt x="875" y="262"/>
                  <a:pt x="875" y="262"/>
                </a:cubicBezTo>
                <a:cubicBezTo>
                  <a:pt x="862" y="237"/>
                  <a:pt x="862" y="237"/>
                  <a:pt x="862" y="237"/>
                </a:cubicBezTo>
                <a:cubicBezTo>
                  <a:pt x="862" y="237"/>
                  <a:pt x="862" y="237"/>
                  <a:pt x="862" y="237"/>
                </a:cubicBezTo>
                <a:cubicBezTo>
                  <a:pt x="862" y="234"/>
                  <a:pt x="862" y="234"/>
                  <a:pt x="862" y="234"/>
                </a:cubicBezTo>
                <a:cubicBezTo>
                  <a:pt x="856" y="225"/>
                  <a:pt x="856" y="225"/>
                  <a:pt x="856" y="225"/>
                </a:cubicBezTo>
                <a:cubicBezTo>
                  <a:pt x="856" y="225"/>
                  <a:pt x="856" y="225"/>
                  <a:pt x="856" y="225"/>
                </a:cubicBezTo>
                <a:cubicBezTo>
                  <a:pt x="862" y="234"/>
                  <a:pt x="862" y="234"/>
                  <a:pt x="862" y="234"/>
                </a:cubicBezTo>
                <a:cubicBezTo>
                  <a:pt x="864" y="234"/>
                  <a:pt x="864" y="234"/>
                  <a:pt x="864" y="234"/>
                </a:cubicBezTo>
                <a:cubicBezTo>
                  <a:pt x="867" y="225"/>
                  <a:pt x="867" y="225"/>
                  <a:pt x="867" y="225"/>
                </a:cubicBezTo>
                <a:cubicBezTo>
                  <a:pt x="867" y="223"/>
                  <a:pt x="867" y="223"/>
                  <a:pt x="867" y="223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37" y="223"/>
                  <a:pt x="837" y="223"/>
                  <a:pt x="837" y="223"/>
                </a:cubicBezTo>
                <a:cubicBezTo>
                  <a:pt x="834" y="220"/>
                  <a:pt x="834" y="220"/>
                  <a:pt x="834" y="220"/>
                </a:cubicBezTo>
                <a:cubicBezTo>
                  <a:pt x="820" y="219"/>
                  <a:pt x="821" y="214"/>
                  <a:pt x="813" y="214"/>
                </a:cubicBezTo>
                <a:cubicBezTo>
                  <a:pt x="808" y="214"/>
                  <a:pt x="806" y="222"/>
                  <a:pt x="805" y="225"/>
                </a:cubicBezTo>
                <a:cubicBezTo>
                  <a:pt x="791" y="223"/>
                  <a:pt x="791" y="223"/>
                  <a:pt x="791" y="223"/>
                </a:cubicBezTo>
                <a:cubicBezTo>
                  <a:pt x="791" y="223"/>
                  <a:pt x="791" y="223"/>
                  <a:pt x="791" y="223"/>
                </a:cubicBezTo>
                <a:cubicBezTo>
                  <a:pt x="785" y="214"/>
                  <a:pt x="785" y="214"/>
                  <a:pt x="785" y="214"/>
                </a:cubicBezTo>
                <a:cubicBezTo>
                  <a:pt x="780" y="214"/>
                  <a:pt x="780" y="214"/>
                  <a:pt x="780" y="214"/>
                </a:cubicBezTo>
                <a:cubicBezTo>
                  <a:pt x="777" y="214"/>
                  <a:pt x="777" y="214"/>
                  <a:pt x="777" y="214"/>
                </a:cubicBezTo>
                <a:cubicBezTo>
                  <a:pt x="766" y="214"/>
                  <a:pt x="772" y="208"/>
                  <a:pt x="769" y="203"/>
                </a:cubicBezTo>
                <a:cubicBezTo>
                  <a:pt x="766" y="209"/>
                  <a:pt x="766" y="209"/>
                  <a:pt x="766" y="209"/>
                </a:cubicBezTo>
                <a:cubicBezTo>
                  <a:pt x="769" y="203"/>
                  <a:pt x="769" y="203"/>
                  <a:pt x="769" y="203"/>
                </a:cubicBezTo>
                <a:cubicBezTo>
                  <a:pt x="769" y="197"/>
                  <a:pt x="769" y="197"/>
                  <a:pt x="769" y="197"/>
                </a:cubicBezTo>
                <a:moveTo>
                  <a:pt x="851" y="197"/>
                </a:moveTo>
                <a:cubicBezTo>
                  <a:pt x="848" y="200"/>
                  <a:pt x="848" y="200"/>
                  <a:pt x="848" y="200"/>
                </a:cubicBezTo>
                <a:cubicBezTo>
                  <a:pt x="851" y="197"/>
                  <a:pt x="851" y="197"/>
                  <a:pt x="851" y="197"/>
                </a:cubicBezTo>
                <a:moveTo>
                  <a:pt x="854" y="197"/>
                </a:moveTo>
                <a:cubicBezTo>
                  <a:pt x="857" y="208"/>
                  <a:pt x="857" y="208"/>
                  <a:pt x="857" y="208"/>
                </a:cubicBezTo>
                <a:cubicBezTo>
                  <a:pt x="862" y="208"/>
                  <a:pt x="862" y="208"/>
                  <a:pt x="862" y="208"/>
                </a:cubicBezTo>
                <a:cubicBezTo>
                  <a:pt x="862" y="200"/>
                  <a:pt x="862" y="200"/>
                  <a:pt x="862" y="200"/>
                </a:cubicBezTo>
                <a:cubicBezTo>
                  <a:pt x="854" y="197"/>
                  <a:pt x="854" y="197"/>
                  <a:pt x="854" y="197"/>
                </a:cubicBezTo>
                <a:moveTo>
                  <a:pt x="719" y="195"/>
                </a:moveTo>
                <a:cubicBezTo>
                  <a:pt x="698" y="195"/>
                  <a:pt x="698" y="195"/>
                  <a:pt x="698" y="195"/>
                </a:cubicBezTo>
                <a:cubicBezTo>
                  <a:pt x="704" y="199"/>
                  <a:pt x="704" y="199"/>
                  <a:pt x="704" y="199"/>
                </a:cubicBezTo>
                <a:cubicBezTo>
                  <a:pt x="718" y="197"/>
                  <a:pt x="718" y="197"/>
                  <a:pt x="718" y="197"/>
                </a:cubicBezTo>
                <a:cubicBezTo>
                  <a:pt x="718" y="196"/>
                  <a:pt x="718" y="196"/>
                  <a:pt x="719" y="195"/>
                </a:cubicBezTo>
                <a:moveTo>
                  <a:pt x="720" y="195"/>
                </a:moveTo>
                <a:cubicBezTo>
                  <a:pt x="719" y="195"/>
                  <a:pt x="719" y="195"/>
                  <a:pt x="719" y="195"/>
                </a:cubicBezTo>
                <a:cubicBezTo>
                  <a:pt x="718" y="196"/>
                  <a:pt x="718" y="196"/>
                  <a:pt x="718" y="197"/>
                </a:cubicBezTo>
                <a:cubicBezTo>
                  <a:pt x="704" y="199"/>
                  <a:pt x="704" y="199"/>
                  <a:pt x="704" y="199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692" y="195"/>
                  <a:pt x="692" y="195"/>
                  <a:pt x="692" y="195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15" y="205"/>
                  <a:pt x="715" y="205"/>
                  <a:pt x="715" y="205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18" y="199"/>
                  <a:pt x="718" y="199"/>
                  <a:pt x="718" y="199"/>
                </a:cubicBezTo>
                <a:cubicBezTo>
                  <a:pt x="718" y="199"/>
                  <a:pt x="719" y="197"/>
                  <a:pt x="720" y="195"/>
                </a:cubicBezTo>
                <a:moveTo>
                  <a:pt x="788" y="195"/>
                </a:moveTo>
                <a:cubicBezTo>
                  <a:pt x="781" y="195"/>
                  <a:pt x="781" y="195"/>
                  <a:pt x="781" y="195"/>
                </a:cubicBezTo>
                <a:cubicBezTo>
                  <a:pt x="783" y="197"/>
                  <a:pt x="785" y="198"/>
                  <a:pt x="786" y="198"/>
                </a:cubicBezTo>
                <a:cubicBezTo>
                  <a:pt x="787" y="198"/>
                  <a:pt x="788" y="197"/>
                  <a:pt x="788" y="195"/>
                </a:cubicBezTo>
                <a:moveTo>
                  <a:pt x="817" y="195"/>
                </a:moveTo>
                <a:cubicBezTo>
                  <a:pt x="813" y="195"/>
                  <a:pt x="813" y="195"/>
                  <a:pt x="813" y="195"/>
                </a:cubicBezTo>
                <a:cubicBezTo>
                  <a:pt x="814" y="196"/>
                  <a:pt x="814" y="196"/>
                  <a:pt x="814" y="196"/>
                </a:cubicBezTo>
                <a:cubicBezTo>
                  <a:pt x="817" y="195"/>
                  <a:pt x="817" y="195"/>
                  <a:pt x="817" y="195"/>
                </a:cubicBezTo>
                <a:moveTo>
                  <a:pt x="838" y="195"/>
                </a:moveTo>
                <a:cubicBezTo>
                  <a:pt x="838" y="195"/>
                  <a:pt x="838" y="195"/>
                  <a:pt x="838" y="195"/>
                </a:cubicBezTo>
                <a:cubicBezTo>
                  <a:pt x="840" y="197"/>
                  <a:pt x="840" y="197"/>
                  <a:pt x="840" y="197"/>
                </a:cubicBezTo>
                <a:cubicBezTo>
                  <a:pt x="838" y="195"/>
                  <a:pt x="838" y="195"/>
                  <a:pt x="838" y="195"/>
                </a:cubicBezTo>
                <a:moveTo>
                  <a:pt x="867" y="223"/>
                </a:moveTo>
                <a:cubicBezTo>
                  <a:pt x="867" y="223"/>
                  <a:pt x="867" y="223"/>
                  <a:pt x="867" y="223"/>
                </a:cubicBezTo>
                <a:moveTo>
                  <a:pt x="872" y="196"/>
                </a:moveTo>
                <a:cubicBezTo>
                  <a:pt x="872" y="196"/>
                  <a:pt x="872" y="196"/>
                  <a:pt x="872" y="196"/>
                </a:cubicBezTo>
                <a:moveTo>
                  <a:pt x="968" y="195"/>
                </a:moveTo>
                <a:cubicBezTo>
                  <a:pt x="946" y="195"/>
                  <a:pt x="946" y="195"/>
                  <a:pt x="946" y="195"/>
                </a:cubicBezTo>
                <a:cubicBezTo>
                  <a:pt x="946" y="200"/>
                  <a:pt x="946" y="200"/>
                  <a:pt x="946" y="200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44" y="195"/>
                  <a:pt x="944" y="195"/>
                  <a:pt x="944" y="195"/>
                </a:cubicBezTo>
                <a:cubicBezTo>
                  <a:pt x="944" y="197"/>
                  <a:pt x="944" y="197"/>
                  <a:pt x="944" y="197"/>
                </a:cubicBezTo>
                <a:cubicBezTo>
                  <a:pt x="935" y="197"/>
                  <a:pt x="935" y="197"/>
                  <a:pt x="935" y="197"/>
                </a:cubicBezTo>
                <a:cubicBezTo>
                  <a:pt x="931" y="197"/>
                  <a:pt x="930" y="196"/>
                  <a:pt x="929" y="195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13" y="197"/>
                  <a:pt x="913" y="197"/>
                  <a:pt x="913" y="197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840" y="197"/>
                  <a:pt x="840" y="197"/>
                  <a:pt x="840" y="197"/>
                </a:cubicBezTo>
                <a:cubicBezTo>
                  <a:pt x="848" y="200"/>
                  <a:pt x="848" y="200"/>
                  <a:pt x="848" y="200"/>
                </a:cubicBezTo>
                <a:cubicBezTo>
                  <a:pt x="851" y="197"/>
                  <a:pt x="851" y="197"/>
                  <a:pt x="851" y="197"/>
                </a:cubicBezTo>
                <a:cubicBezTo>
                  <a:pt x="854" y="197"/>
                  <a:pt x="854" y="197"/>
                  <a:pt x="854" y="197"/>
                </a:cubicBezTo>
                <a:cubicBezTo>
                  <a:pt x="862" y="200"/>
                  <a:pt x="862" y="200"/>
                  <a:pt x="862" y="200"/>
                </a:cubicBezTo>
                <a:cubicBezTo>
                  <a:pt x="864" y="200"/>
                  <a:pt x="864" y="200"/>
                  <a:pt x="864" y="200"/>
                </a:cubicBezTo>
                <a:cubicBezTo>
                  <a:pt x="872" y="196"/>
                  <a:pt x="872" y="196"/>
                  <a:pt x="872" y="196"/>
                </a:cubicBezTo>
                <a:cubicBezTo>
                  <a:pt x="864" y="200"/>
                  <a:pt x="864" y="200"/>
                  <a:pt x="864" y="200"/>
                </a:cubicBezTo>
                <a:cubicBezTo>
                  <a:pt x="870" y="200"/>
                  <a:pt x="870" y="200"/>
                  <a:pt x="870" y="200"/>
                </a:cubicBezTo>
                <a:cubicBezTo>
                  <a:pt x="865" y="220"/>
                  <a:pt x="865" y="220"/>
                  <a:pt x="865" y="220"/>
                </a:cubicBezTo>
                <a:cubicBezTo>
                  <a:pt x="859" y="220"/>
                  <a:pt x="859" y="220"/>
                  <a:pt x="859" y="220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67" y="223"/>
                  <a:pt x="867" y="223"/>
                  <a:pt x="867" y="223"/>
                </a:cubicBezTo>
                <a:cubicBezTo>
                  <a:pt x="867" y="225"/>
                  <a:pt x="867" y="225"/>
                  <a:pt x="867" y="225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5" y="242"/>
                  <a:pt x="875" y="242"/>
                  <a:pt x="875" y="242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5" y="242"/>
                  <a:pt x="875" y="242"/>
                  <a:pt x="875" y="242"/>
                </a:cubicBezTo>
                <a:cubicBezTo>
                  <a:pt x="880" y="251"/>
                  <a:pt x="880" y="254"/>
                  <a:pt x="885" y="264"/>
                </a:cubicBezTo>
                <a:cubicBezTo>
                  <a:pt x="887" y="269"/>
                  <a:pt x="896" y="276"/>
                  <a:pt x="900" y="282"/>
                </a:cubicBezTo>
                <a:cubicBezTo>
                  <a:pt x="900" y="294"/>
                  <a:pt x="900" y="294"/>
                  <a:pt x="900" y="294"/>
                </a:cubicBezTo>
                <a:cubicBezTo>
                  <a:pt x="902" y="299"/>
                  <a:pt x="902" y="299"/>
                  <a:pt x="902" y="299"/>
                </a:cubicBezTo>
                <a:cubicBezTo>
                  <a:pt x="908" y="299"/>
                  <a:pt x="908" y="299"/>
                  <a:pt x="908" y="299"/>
                </a:cubicBezTo>
                <a:cubicBezTo>
                  <a:pt x="911" y="297"/>
                  <a:pt x="911" y="297"/>
                  <a:pt x="911" y="297"/>
                </a:cubicBezTo>
                <a:cubicBezTo>
                  <a:pt x="930" y="291"/>
                  <a:pt x="930" y="291"/>
                  <a:pt x="930" y="291"/>
                </a:cubicBezTo>
                <a:cubicBezTo>
                  <a:pt x="940" y="282"/>
                  <a:pt x="940" y="282"/>
                  <a:pt x="940" y="282"/>
                </a:cubicBezTo>
                <a:cubicBezTo>
                  <a:pt x="954" y="277"/>
                  <a:pt x="954" y="277"/>
                  <a:pt x="954" y="277"/>
                </a:cubicBezTo>
                <a:cubicBezTo>
                  <a:pt x="956" y="273"/>
                  <a:pt x="956" y="273"/>
                  <a:pt x="956" y="273"/>
                </a:cubicBezTo>
                <a:cubicBezTo>
                  <a:pt x="959" y="271"/>
                  <a:pt x="959" y="271"/>
                  <a:pt x="959" y="271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61" y="265"/>
                  <a:pt x="965" y="261"/>
                  <a:pt x="965" y="260"/>
                </a:cubicBezTo>
                <a:cubicBezTo>
                  <a:pt x="965" y="260"/>
                  <a:pt x="965" y="260"/>
                  <a:pt x="965" y="260"/>
                </a:cubicBezTo>
                <a:cubicBezTo>
                  <a:pt x="965" y="261"/>
                  <a:pt x="961" y="265"/>
                  <a:pt x="959" y="268"/>
                </a:cubicBezTo>
                <a:cubicBezTo>
                  <a:pt x="962" y="266"/>
                  <a:pt x="968" y="263"/>
                  <a:pt x="968" y="260"/>
                </a:cubicBezTo>
                <a:cubicBezTo>
                  <a:pt x="968" y="258"/>
                  <a:pt x="964" y="254"/>
                  <a:pt x="962" y="251"/>
                </a:cubicBezTo>
                <a:cubicBezTo>
                  <a:pt x="957" y="251"/>
                  <a:pt x="957" y="251"/>
                  <a:pt x="957" y="251"/>
                </a:cubicBezTo>
                <a:cubicBezTo>
                  <a:pt x="957" y="251"/>
                  <a:pt x="957" y="251"/>
                  <a:pt x="957" y="251"/>
                </a:cubicBezTo>
                <a:cubicBezTo>
                  <a:pt x="953" y="244"/>
                  <a:pt x="953" y="244"/>
                  <a:pt x="953" y="244"/>
                </a:cubicBezTo>
                <a:cubicBezTo>
                  <a:pt x="943" y="251"/>
                  <a:pt x="943" y="251"/>
                  <a:pt x="943" y="251"/>
                </a:cubicBezTo>
                <a:cubicBezTo>
                  <a:pt x="935" y="251"/>
                  <a:pt x="935" y="251"/>
                  <a:pt x="935" y="251"/>
                </a:cubicBezTo>
                <a:cubicBezTo>
                  <a:pt x="935" y="248"/>
                  <a:pt x="935" y="248"/>
                  <a:pt x="935" y="248"/>
                </a:cubicBezTo>
                <a:cubicBezTo>
                  <a:pt x="932" y="248"/>
                  <a:pt x="932" y="248"/>
                  <a:pt x="932" y="248"/>
                </a:cubicBezTo>
                <a:cubicBezTo>
                  <a:pt x="935" y="248"/>
                  <a:pt x="935" y="248"/>
                  <a:pt x="935" y="248"/>
                </a:cubicBezTo>
                <a:cubicBezTo>
                  <a:pt x="935" y="240"/>
                  <a:pt x="935" y="240"/>
                  <a:pt x="935" y="240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27" y="245"/>
                  <a:pt x="927" y="245"/>
                  <a:pt x="927" y="245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24" y="240"/>
                  <a:pt x="924" y="240"/>
                  <a:pt x="924" y="240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35" y="240"/>
                  <a:pt x="935" y="240"/>
                  <a:pt x="935" y="240"/>
                </a:cubicBezTo>
                <a:cubicBezTo>
                  <a:pt x="927" y="237"/>
                  <a:pt x="927" y="237"/>
                  <a:pt x="927" y="237"/>
                </a:cubicBezTo>
                <a:cubicBezTo>
                  <a:pt x="921" y="234"/>
                  <a:pt x="921" y="234"/>
                  <a:pt x="921" y="234"/>
                </a:cubicBezTo>
                <a:cubicBezTo>
                  <a:pt x="921" y="225"/>
                  <a:pt x="921" y="225"/>
                  <a:pt x="921" y="225"/>
                </a:cubicBezTo>
                <a:cubicBezTo>
                  <a:pt x="919" y="225"/>
                  <a:pt x="918" y="226"/>
                  <a:pt x="918" y="228"/>
                </a:cubicBezTo>
                <a:cubicBezTo>
                  <a:pt x="918" y="228"/>
                  <a:pt x="918" y="228"/>
                  <a:pt x="918" y="228"/>
                </a:cubicBezTo>
                <a:cubicBezTo>
                  <a:pt x="918" y="226"/>
                  <a:pt x="919" y="225"/>
                  <a:pt x="921" y="225"/>
                </a:cubicBezTo>
                <a:cubicBezTo>
                  <a:pt x="929" y="226"/>
                  <a:pt x="929" y="226"/>
                  <a:pt x="929" y="226"/>
                </a:cubicBezTo>
                <a:cubicBezTo>
                  <a:pt x="943" y="239"/>
                  <a:pt x="943" y="239"/>
                  <a:pt x="943" y="239"/>
                </a:cubicBezTo>
                <a:cubicBezTo>
                  <a:pt x="957" y="242"/>
                  <a:pt x="957" y="242"/>
                  <a:pt x="957" y="242"/>
                </a:cubicBezTo>
                <a:cubicBezTo>
                  <a:pt x="959" y="245"/>
                  <a:pt x="959" y="245"/>
                  <a:pt x="959" y="245"/>
                </a:cubicBezTo>
                <a:cubicBezTo>
                  <a:pt x="968" y="245"/>
                  <a:pt x="968" y="245"/>
                  <a:pt x="968" y="245"/>
                </a:cubicBezTo>
                <a:cubicBezTo>
                  <a:pt x="968" y="195"/>
                  <a:pt x="968" y="195"/>
                  <a:pt x="968" y="195"/>
                </a:cubicBezTo>
                <a:moveTo>
                  <a:pt x="1223" y="194"/>
                </a:moveTo>
                <a:cubicBezTo>
                  <a:pt x="1218" y="194"/>
                  <a:pt x="1218" y="194"/>
                  <a:pt x="1218" y="194"/>
                </a:cubicBezTo>
                <a:cubicBezTo>
                  <a:pt x="1217" y="195"/>
                  <a:pt x="1217" y="195"/>
                  <a:pt x="1217" y="195"/>
                </a:cubicBezTo>
                <a:cubicBezTo>
                  <a:pt x="1221" y="195"/>
                  <a:pt x="1221" y="195"/>
                  <a:pt x="1221" y="195"/>
                </a:cubicBezTo>
                <a:cubicBezTo>
                  <a:pt x="1223" y="194"/>
                  <a:pt x="1223" y="194"/>
                  <a:pt x="1223" y="194"/>
                </a:cubicBezTo>
                <a:moveTo>
                  <a:pt x="413" y="191"/>
                </a:moveTo>
                <a:cubicBezTo>
                  <a:pt x="410" y="194"/>
                  <a:pt x="410" y="194"/>
                  <a:pt x="410" y="194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413" y="195"/>
                  <a:pt x="413" y="195"/>
                  <a:pt x="413" y="195"/>
                </a:cubicBezTo>
                <a:cubicBezTo>
                  <a:pt x="413" y="194"/>
                  <a:pt x="413" y="194"/>
                  <a:pt x="413" y="194"/>
                </a:cubicBezTo>
                <a:cubicBezTo>
                  <a:pt x="413" y="191"/>
                  <a:pt x="413" y="191"/>
                  <a:pt x="413" y="191"/>
                </a:cubicBezTo>
                <a:moveTo>
                  <a:pt x="419" y="188"/>
                </a:moveTo>
                <a:cubicBezTo>
                  <a:pt x="416" y="188"/>
                  <a:pt x="416" y="188"/>
                  <a:pt x="416" y="188"/>
                </a:cubicBezTo>
                <a:cubicBezTo>
                  <a:pt x="419" y="188"/>
                  <a:pt x="419" y="188"/>
                  <a:pt x="419" y="188"/>
                </a:cubicBezTo>
                <a:moveTo>
                  <a:pt x="1299" y="188"/>
                </a:moveTo>
                <a:cubicBezTo>
                  <a:pt x="1296" y="191"/>
                  <a:pt x="1296" y="191"/>
                  <a:pt x="1296" y="191"/>
                </a:cubicBezTo>
                <a:cubicBezTo>
                  <a:pt x="1295" y="195"/>
                  <a:pt x="1295" y="195"/>
                  <a:pt x="1295" y="195"/>
                </a:cubicBezTo>
                <a:cubicBezTo>
                  <a:pt x="1296" y="191"/>
                  <a:pt x="1296" y="191"/>
                  <a:pt x="1296" y="191"/>
                </a:cubicBezTo>
                <a:cubicBezTo>
                  <a:pt x="1299" y="188"/>
                  <a:pt x="1299" y="188"/>
                  <a:pt x="1299" y="188"/>
                </a:cubicBezTo>
                <a:moveTo>
                  <a:pt x="430" y="183"/>
                </a:moveTo>
                <a:cubicBezTo>
                  <a:pt x="427" y="185"/>
                  <a:pt x="427" y="185"/>
                  <a:pt x="427" y="185"/>
                </a:cubicBezTo>
                <a:cubicBezTo>
                  <a:pt x="430" y="183"/>
                  <a:pt x="430" y="183"/>
                  <a:pt x="430" y="183"/>
                </a:cubicBezTo>
                <a:moveTo>
                  <a:pt x="1212" y="183"/>
                </a:moveTo>
                <a:cubicBezTo>
                  <a:pt x="1212" y="183"/>
                  <a:pt x="1212" y="183"/>
                  <a:pt x="1212" y="183"/>
                </a:cubicBezTo>
                <a:moveTo>
                  <a:pt x="1299" y="183"/>
                </a:moveTo>
                <a:cubicBezTo>
                  <a:pt x="1294" y="183"/>
                  <a:pt x="1294" y="183"/>
                  <a:pt x="1294" y="183"/>
                </a:cubicBezTo>
                <a:cubicBezTo>
                  <a:pt x="1291" y="188"/>
                  <a:pt x="1291" y="188"/>
                  <a:pt x="1291" y="188"/>
                </a:cubicBezTo>
                <a:cubicBezTo>
                  <a:pt x="1287" y="195"/>
                  <a:pt x="1287" y="195"/>
                  <a:pt x="1287" y="195"/>
                </a:cubicBezTo>
                <a:cubicBezTo>
                  <a:pt x="1295" y="195"/>
                  <a:pt x="1295" y="195"/>
                  <a:pt x="1295" y="195"/>
                </a:cubicBezTo>
                <a:cubicBezTo>
                  <a:pt x="1296" y="191"/>
                  <a:pt x="1296" y="191"/>
                  <a:pt x="1296" y="191"/>
                </a:cubicBezTo>
                <a:cubicBezTo>
                  <a:pt x="1299" y="188"/>
                  <a:pt x="1299" y="188"/>
                  <a:pt x="1299" y="188"/>
                </a:cubicBezTo>
                <a:cubicBezTo>
                  <a:pt x="1299" y="183"/>
                  <a:pt x="1299" y="183"/>
                  <a:pt x="1299" y="183"/>
                </a:cubicBezTo>
                <a:moveTo>
                  <a:pt x="1299" y="183"/>
                </a:moveTo>
                <a:cubicBezTo>
                  <a:pt x="1299" y="188"/>
                  <a:pt x="1299" y="188"/>
                  <a:pt x="1299" y="188"/>
                </a:cubicBezTo>
                <a:cubicBezTo>
                  <a:pt x="1299" y="183"/>
                  <a:pt x="1299" y="183"/>
                  <a:pt x="1299" y="183"/>
                </a:cubicBezTo>
                <a:moveTo>
                  <a:pt x="1228" y="182"/>
                </a:moveTo>
                <a:cubicBezTo>
                  <a:pt x="1226" y="185"/>
                  <a:pt x="1226" y="185"/>
                  <a:pt x="1226" y="185"/>
                </a:cubicBezTo>
                <a:cubicBezTo>
                  <a:pt x="1231" y="186"/>
                  <a:pt x="1231" y="186"/>
                  <a:pt x="1231" y="186"/>
                </a:cubicBezTo>
                <a:cubicBezTo>
                  <a:pt x="1234" y="194"/>
                  <a:pt x="1234" y="194"/>
                  <a:pt x="1234" y="194"/>
                </a:cubicBezTo>
                <a:cubicBezTo>
                  <a:pt x="1239" y="194"/>
                  <a:pt x="1239" y="194"/>
                  <a:pt x="1239" y="194"/>
                </a:cubicBezTo>
                <a:cubicBezTo>
                  <a:pt x="1234" y="189"/>
                  <a:pt x="1234" y="187"/>
                  <a:pt x="1228" y="182"/>
                </a:cubicBezTo>
                <a:moveTo>
                  <a:pt x="1218" y="180"/>
                </a:moveTo>
                <a:cubicBezTo>
                  <a:pt x="1218" y="189"/>
                  <a:pt x="1218" y="189"/>
                  <a:pt x="1218" y="189"/>
                </a:cubicBezTo>
                <a:cubicBezTo>
                  <a:pt x="1223" y="185"/>
                  <a:pt x="1223" y="185"/>
                  <a:pt x="1223" y="185"/>
                </a:cubicBezTo>
                <a:cubicBezTo>
                  <a:pt x="1218" y="180"/>
                  <a:pt x="1218" y="180"/>
                  <a:pt x="1218" y="180"/>
                </a:cubicBezTo>
                <a:moveTo>
                  <a:pt x="432" y="166"/>
                </a:moveTo>
                <a:cubicBezTo>
                  <a:pt x="430" y="168"/>
                  <a:pt x="430" y="168"/>
                  <a:pt x="430" y="168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2" y="166"/>
                  <a:pt x="432" y="166"/>
                  <a:pt x="432" y="166"/>
                </a:cubicBezTo>
                <a:moveTo>
                  <a:pt x="1299" y="166"/>
                </a:moveTo>
                <a:cubicBezTo>
                  <a:pt x="1290" y="171"/>
                  <a:pt x="1290" y="171"/>
                  <a:pt x="1290" y="171"/>
                </a:cubicBezTo>
                <a:cubicBezTo>
                  <a:pt x="1293" y="179"/>
                  <a:pt x="1293" y="179"/>
                  <a:pt x="1293" y="179"/>
                </a:cubicBezTo>
                <a:cubicBezTo>
                  <a:pt x="1291" y="183"/>
                  <a:pt x="1291" y="183"/>
                  <a:pt x="1291" y="183"/>
                </a:cubicBezTo>
                <a:cubicBezTo>
                  <a:pt x="1291" y="188"/>
                  <a:pt x="1291" y="188"/>
                  <a:pt x="1291" y="188"/>
                </a:cubicBezTo>
                <a:cubicBezTo>
                  <a:pt x="1294" y="183"/>
                  <a:pt x="1294" y="183"/>
                  <a:pt x="1294" y="183"/>
                </a:cubicBezTo>
                <a:cubicBezTo>
                  <a:pt x="1299" y="183"/>
                  <a:pt x="1299" y="183"/>
                  <a:pt x="1299" y="183"/>
                </a:cubicBezTo>
                <a:cubicBezTo>
                  <a:pt x="1296" y="174"/>
                  <a:pt x="1296" y="174"/>
                  <a:pt x="1296" y="174"/>
                </a:cubicBezTo>
                <a:cubicBezTo>
                  <a:pt x="1302" y="174"/>
                  <a:pt x="1302" y="174"/>
                  <a:pt x="1302" y="174"/>
                </a:cubicBezTo>
                <a:cubicBezTo>
                  <a:pt x="1299" y="166"/>
                  <a:pt x="1299" y="166"/>
                  <a:pt x="1299" y="166"/>
                </a:cubicBezTo>
                <a:moveTo>
                  <a:pt x="440" y="163"/>
                </a:moveTo>
                <a:cubicBezTo>
                  <a:pt x="435" y="166"/>
                  <a:pt x="435" y="166"/>
                  <a:pt x="435" y="166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8" y="171"/>
                  <a:pt x="438" y="171"/>
                  <a:pt x="438" y="171"/>
                </a:cubicBezTo>
                <a:cubicBezTo>
                  <a:pt x="440" y="163"/>
                  <a:pt x="440" y="163"/>
                  <a:pt x="440" y="163"/>
                </a:cubicBezTo>
                <a:moveTo>
                  <a:pt x="1301" y="162"/>
                </a:moveTo>
                <a:cubicBezTo>
                  <a:pt x="1299" y="166"/>
                  <a:pt x="1299" y="166"/>
                  <a:pt x="1299" y="166"/>
                </a:cubicBezTo>
                <a:cubicBezTo>
                  <a:pt x="1302" y="174"/>
                  <a:pt x="1302" y="174"/>
                  <a:pt x="1302" y="174"/>
                </a:cubicBezTo>
                <a:cubicBezTo>
                  <a:pt x="1313" y="170"/>
                  <a:pt x="1313" y="170"/>
                  <a:pt x="1313" y="170"/>
                </a:cubicBezTo>
                <a:cubicBezTo>
                  <a:pt x="1301" y="162"/>
                  <a:pt x="1301" y="162"/>
                  <a:pt x="1301" y="162"/>
                </a:cubicBezTo>
                <a:moveTo>
                  <a:pt x="400" y="160"/>
                </a:moveTo>
                <a:cubicBezTo>
                  <a:pt x="400" y="160"/>
                  <a:pt x="400" y="160"/>
                  <a:pt x="400" y="160"/>
                </a:cubicBezTo>
                <a:moveTo>
                  <a:pt x="427" y="157"/>
                </a:moveTo>
                <a:cubicBezTo>
                  <a:pt x="425" y="160"/>
                  <a:pt x="425" y="160"/>
                  <a:pt x="425" y="160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27" y="157"/>
                  <a:pt x="427" y="157"/>
                  <a:pt x="427" y="157"/>
                </a:cubicBezTo>
                <a:moveTo>
                  <a:pt x="362" y="143"/>
                </a:moveTo>
                <a:cubicBezTo>
                  <a:pt x="362" y="143"/>
                  <a:pt x="362" y="143"/>
                  <a:pt x="362" y="143"/>
                </a:cubicBezTo>
                <a:moveTo>
                  <a:pt x="1307" y="143"/>
                </a:moveTo>
                <a:cubicBezTo>
                  <a:pt x="1305" y="146"/>
                  <a:pt x="1305" y="146"/>
                  <a:pt x="1305" y="146"/>
                </a:cubicBezTo>
                <a:cubicBezTo>
                  <a:pt x="1307" y="143"/>
                  <a:pt x="1307" y="143"/>
                  <a:pt x="1307" y="143"/>
                </a:cubicBezTo>
                <a:moveTo>
                  <a:pt x="1294" y="137"/>
                </a:moveTo>
                <a:cubicBezTo>
                  <a:pt x="1294" y="137"/>
                  <a:pt x="1294" y="137"/>
                  <a:pt x="1294" y="137"/>
                </a:cubicBezTo>
                <a:moveTo>
                  <a:pt x="1302" y="126"/>
                </a:moveTo>
                <a:cubicBezTo>
                  <a:pt x="1296" y="131"/>
                  <a:pt x="1296" y="131"/>
                  <a:pt x="1296" y="131"/>
                </a:cubicBezTo>
                <a:cubicBezTo>
                  <a:pt x="1294" y="137"/>
                  <a:pt x="1294" y="137"/>
                  <a:pt x="1294" y="137"/>
                </a:cubicBezTo>
                <a:cubicBezTo>
                  <a:pt x="1299" y="134"/>
                  <a:pt x="1299" y="134"/>
                  <a:pt x="1299" y="134"/>
                </a:cubicBezTo>
                <a:cubicBezTo>
                  <a:pt x="1299" y="157"/>
                  <a:pt x="1299" y="157"/>
                  <a:pt x="1299" y="157"/>
                </a:cubicBezTo>
                <a:cubicBezTo>
                  <a:pt x="1305" y="157"/>
                  <a:pt x="1305" y="157"/>
                  <a:pt x="1305" y="157"/>
                </a:cubicBezTo>
                <a:cubicBezTo>
                  <a:pt x="1305" y="146"/>
                  <a:pt x="1305" y="146"/>
                  <a:pt x="1305" y="146"/>
                </a:cubicBezTo>
                <a:cubicBezTo>
                  <a:pt x="1307" y="143"/>
                  <a:pt x="1307" y="143"/>
                  <a:pt x="1307" y="143"/>
                </a:cubicBezTo>
                <a:cubicBezTo>
                  <a:pt x="1305" y="129"/>
                  <a:pt x="1305" y="129"/>
                  <a:pt x="1305" y="129"/>
                </a:cubicBezTo>
                <a:cubicBezTo>
                  <a:pt x="1302" y="129"/>
                  <a:pt x="1301" y="132"/>
                  <a:pt x="1301" y="135"/>
                </a:cubicBezTo>
                <a:cubicBezTo>
                  <a:pt x="1301" y="135"/>
                  <a:pt x="1301" y="135"/>
                  <a:pt x="1301" y="135"/>
                </a:cubicBezTo>
                <a:cubicBezTo>
                  <a:pt x="1301" y="132"/>
                  <a:pt x="1302" y="129"/>
                  <a:pt x="1305" y="129"/>
                </a:cubicBezTo>
                <a:cubicBezTo>
                  <a:pt x="1302" y="126"/>
                  <a:pt x="1302" y="126"/>
                  <a:pt x="1302" y="126"/>
                </a:cubicBezTo>
                <a:moveTo>
                  <a:pt x="405" y="123"/>
                </a:moveTo>
                <a:cubicBezTo>
                  <a:pt x="405" y="123"/>
                  <a:pt x="405" y="123"/>
                  <a:pt x="405" y="123"/>
                </a:cubicBezTo>
                <a:moveTo>
                  <a:pt x="1375" y="123"/>
                </a:moveTo>
                <a:cubicBezTo>
                  <a:pt x="1372" y="125"/>
                  <a:pt x="1372" y="125"/>
                  <a:pt x="1372" y="125"/>
                </a:cubicBezTo>
                <a:cubicBezTo>
                  <a:pt x="1370" y="129"/>
                  <a:pt x="1370" y="129"/>
                  <a:pt x="1370" y="129"/>
                </a:cubicBezTo>
                <a:cubicBezTo>
                  <a:pt x="1373" y="126"/>
                  <a:pt x="1373" y="126"/>
                  <a:pt x="1373" y="126"/>
                </a:cubicBezTo>
                <a:cubicBezTo>
                  <a:pt x="1375" y="123"/>
                  <a:pt x="1375" y="123"/>
                  <a:pt x="1375" y="123"/>
                </a:cubicBezTo>
                <a:moveTo>
                  <a:pt x="196" y="111"/>
                </a:moveTo>
                <a:cubicBezTo>
                  <a:pt x="190" y="111"/>
                  <a:pt x="190" y="111"/>
                  <a:pt x="190" y="111"/>
                </a:cubicBezTo>
                <a:cubicBezTo>
                  <a:pt x="197" y="121"/>
                  <a:pt x="198" y="116"/>
                  <a:pt x="201" y="126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196" y="111"/>
                  <a:pt x="196" y="111"/>
                  <a:pt x="196" y="111"/>
                </a:cubicBezTo>
                <a:moveTo>
                  <a:pt x="95" y="109"/>
                </a:moveTo>
                <a:cubicBezTo>
                  <a:pt x="93" y="111"/>
                  <a:pt x="93" y="111"/>
                  <a:pt x="93" y="111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9"/>
                  <a:pt x="95" y="109"/>
                  <a:pt x="95" y="109"/>
                </a:cubicBezTo>
                <a:moveTo>
                  <a:pt x="185" y="106"/>
                </a:moveTo>
                <a:cubicBezTo>
                  <a:pt x="188" y="109"/>
                  <a:pt x="188" y="109"/>
                  <a:pt x="188" y="109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88" y="109"/>
                  <a:pt x="188" y="109"/>
                  <a:pt x="188" y="109"/>
                </a:cubicBezTo>
                <a:cubicBezTo>
                  <a:pt x="185" y="106"/>
                  <a:pt x="185" y="106"/>
                  <a:pt x="185" y="106"/>
                </a:cubicBezTo>
                <a:moveTo>
                  <a:pt x="1337" y="100"/>
                </a:moveTo>
                <a:cubicBezTo>
                  <a:pt x="1340" y="103"/>
                  <a:pt x="1340" y="103"/>
                  <a:pt x="1340" y="103"/>
                </a:cubicBezTo>
                <a:cubicBezTo>
                  <a:pt x="1337" y="100"/>
                  <a:pt x="1337" y="100"/>
                  <a:pt x="1337" y="100"/>
                </a:cubicBezTo>
                <a:moveTo>
                  <a:pt x="1386" y="100"/>
                </a:moveTo>
                <a:cubicBezTo>
                  <a:pt x="1383" y="103"/>
                  <a:pt x="1383" y="103"/>
                  <a:pt x="1383" y="103"/>
                </a:cubicBezTo>
                <a:cubicBezTo>
                  <a:pt x="1386" y="100"/>
                  <a:pt x="1386" y="100"/>
                  <a:pt x="1386" y="100"/>
                </a:cubicBezTo>
                <a:moveTo>
                  <a:pt x="182" y="99"/>
                </a:moveTo>
                <a:cubicBezTo>
                  <a:pt x="169" y="103"/>
                  <a:pt x="169" y="103"/>
                  <a:pt x="169" y="103"/>
                </a:cubicBezTo>
                <a:cubicBezTo>
                  <a:pt x="171" y="106"/>
                  <a:pt x="171" y="106"/>
                  <a:pt x="171" y="106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182" y="99"/>
                  <a:pt x="182" y="99"/>
                  <a:pt x="182" y="99"/>
                </a:cubicBezTo>
                <a:moveTo>
                  <a:pt x="125" y="97"/>
                </a:moveTo>
                <a:cubicBezTo>
                  <a:pt x="123" y="100"/>
                  <a:pt x="123" y="100"/>
                  <a:pt x="123" y="100"/>
                </a:cubicBezTo>
                <a:cubicBezTo>
                  <a:pt x="125" y="97"/>
                  <a:pt x="125" y="97"/>
                  <a:pt x="125" y="97"/>
                </a:cubicBezTo>
                <a:moveTo>
                  <a:pt x="1381" y="100"/>
                </a:moveTo>
                <a:cubicBezTo>
                  <a:pt x="1383" y="97"/>
                  <a:pt x="1383" y="97"/>
                  <a:pt x="1383" y="97"/>
                </a:cubicBezTo>
                <a:cubicBezTo>
                  <a:pt x="1381" y="100"/>
                  <a:pt x="1381" y="100"/>
                  <a:pt x="1381" y="100"/>
                </a:cubicBezTo>
                <a:moveTo>
                  <a:pt x="1386" y="97"/>
                </a:moveTo>
                <a:cubicBezTo>
                  <a:pt x="1383" y="97"/>
                  <a:pt x="1383" y="97"/>
                  <a:pt x="1383" y="97"/>
                </a:cubicBezTo>
                <a:cubicBezTo>
                  <a:pt x="1381" y="100"/>
                  <a:pt x="1381" y="100"/>
                  <a:pt x="1381" y="100"/>
                </a:cubicBezTo>
                <a:cubicBezTo>
                  <a:pt x="1374" y="102"/>
                  <a:pt x="1356" y="111"/>
                  <a:pt x="1356" y="120"/>
                </a:cubicBezTo>
                <a:cubicBezTo>
                  <a:pt x="1356" y="123"/>
                  <a:pt x="1356" y="123"/>
                  <a:pt x="1356" y="123"/>
                </a:cubicBezTo>
                <a:cubicBezTo>
                  <a:pt x="1356" y="131"/>
                  <a:pt x="1357" y="131"/>
                  <a:pt x="1360" y="138"/>
                </a:cubicBezTo>
                <a:cubicBezTo>
                  <a:pt x="1370" y="129"/>
                  <a:pt x="1370" y="129"/>
                  <a:pt x="1370" y="129"/>
                </a:cubicBezTo>
                <a:cubicBezTo>
                  <a:pt x="1372" y="125"/>
                  <a:pt x="1372" y="125"/>
                  <a:pt x="1372" y="125"/>
                </a:cubicBezTo>
                <a:cubicBezTo>
                  <a:pt x="1375" y="123"/>
                  <a:pt x="1375" y="123"/>
                  <a:pt x="1375" y="123"/>
                </a:cubicBezTo>
                <a:cubicBezTo>
                  <a:pt x="1381" y="123"/>
                  <a:pt x="1381" y="123"/>
                  <a:pt x="1381" y="123"/>
                </a:cubicBezTo>
                <a:cubicBezTo>
                  <a:pt x="1381" y="117"/>
                  <a:pt x="1381" y="117"/>
                  <a:pt x="1381" y="117"/>
                </a:cubicBezTo>
                <a:cubicBezTo>
                  <a:pt x="1384" y="112"/>
                  <a:pt x="1384" y="112"/>
                  <a:pt x="1384" y="112"/>
                </a:cubicBezTo>
                <a:cubicBezTo>
                  <a:pt x="1381" y="117"/>
                  <a:pt x="1381" y="117"/>
                  <a:pt x="1381" y="117"/>
                </a:cubicBezTo>
                <a:cubicBezTo>
                  <a:pt x="1389" y="117"/>
                  <a:pt x="1389" y="117"/>
                  <a:pt x="1389" y="117"/>
                </a:cubicBezTo>
                <a:cubicBezTo>
                  <a:pt x="1383" y="106"/>
                  <a:pt x="1383" y="106"/>
                  <a:pt x="1383" y="106"/>
                </a:cubicBezTo>
                <a:cubicBezTo>
                  <a:pt x="1381" y="106"/>
                  <a:pt x="1381" y="106"/>
                  <a:pt x="1381" y="106"/>
                </a:cubicBezTo>
                <a:cubicBezTo>
                  <a:pt x="1383" y="106"/>
                  <a:pt x="1383" y="106"/>
                  <a:pt x="1383" y="106"/>
                </a:cubicBezTo>
                <a:cubicBezTo>
                  <a:pt x="1383" y="103"/>
                  <a:pt x="1383" y="103"/>
                  <a:pt x="1383" y="103"/>
                </a:cubicBezTo>
                <a:cubicBezTo>
                  <a:pt x="1381" y="106"/>
                  <a:pt x="1381" y="106"/>
                  <a:pt x="1381" y="106"/>
                </a:cubicBezTo>
                <a:cubicBezTo>
                  <a:pt x="1383" y="103"/>
                  <a:pt x="1383" y="103"/>
                  <a:pt x="1383" y="103"/>
                </a:cubicBezTo>
                <a:cubicBezTo>
                  <a:pt x="1386" y="100"/>
                  <a:pt x="1386" y="100"/>
                  <a:pt x="1386" y="100"/>
                </a:cubicBezTo>
                <a:cubicBezTo>
                  <a:pt x="1386" y="97"/>
                  <a:pt x="1386" y="97"/>
                  <a:pt x="1386" y="97"/>
                </a:cubicBezTo>
                <a:moveTo>
                  <a:pt x="1389" y="94"/>
                </a:moveTo>
                <a:cubicBezTo>
                  <a:pt x="1386" y="97"/>
                  <a:pt x="1386" y="97"/>
                  <a:pt x="1386" y="97"/>
                </a:cubicBezTo>
                <a:cubicBezTo>
                  <a:pt x="1386" y="100"/>
                  <a:pt x="1386" y="100"/>
                  <a:pt x="1386" y="100"/>
                </a:cubicBezTo>
                <a:cubicBezTo>
                  <a:pt x="1394" y="97"/>
                  <a:pt x="1394" y="97"/>
                  <a:pt x="1394" y="97"/>
                </a:cubicBezTo>
                <a:cubicBezTo>
                  <a:pt x="1389" y="94"/>
                  <a:pt x="1389" y="94"/>
                  <a:pt x="1389" y="94"/>
                </a:cubicBezTo>
                <a:moveTo>
                  <a:pt x="405" y="89"/>
                </a:moveTo>
                <a:cubicBezTo>
                  <a:pt x="400" y="89"/>
                  <a:pt x="400" y="89"/>
                  <a:pt x="400" y="89"/>
                </a:cubicBezTo>
                <a:cubicBezTo>
                  <a:pt x="400" y="94"/>
                  <a:pt x="400" y="94"/>
                  <a:pt x="400" y="94"/>
                </a:cubicBezTo>
                <a:cubicBezTo>
                  <a:pt x="405" y="94"/>
                  <a:pt x="405" y="94"/>
                  <a:pt x="405" y="94"/>
                </a:cubicBezTo>
                <a:cubicBezTo>
                  <a:pt x="405" y="89"/>
                  <a:pt x="405" y="89"/>
                  <a:pt x="405" y="89"/>
                </a:cubicBezTo>
                <a:moveTo>
                  <a:pt x="1438" y="89"/>
                </a:moveTo>
                <a:cubicBezTo>
                  <a:pt x="1432" y="91"/>
                  <a:pt x="1432" y="91"/>
                  <a:pt x="1432" y="91"/>
                </a:cubicBezTo>
                <a:cubicBezTo>
                  <a:pt x="1438" y="89"/>
                  <a:pt x="1438" y="89"/>
                  <a:pt x="1438" y="89"/>
                </a:cubicBezTo>
                <a:moveTo>
                  <a:pt x="1446" y="89"/>
                </a:moveTo>
                <a:cubicBezTo>
                  <a:pt x="1440" y="89"/>
                  <a:pt x="1440" y="89"/>
                  <a:pt x="1440" y="89"/>
                </a:cubicBezTo>
                <a:cubicBezTo>
                  <a:pt x="1446" y="89"/>
                  <a:pt x="1446" y="89"/>
                  <a:pt x="1446" y="89"/>
                </a:cubicBezTo>
                <a:moveTo>
                  <a:pt x="449" y="82"/>
                </a:moveTo>
                <a:cubicBezTo>
                  <a:pt x="449" y="89"/>
                  <a:pt x="449" y="89"/>
                  <a:pt x="449" y="89"/>
                </a:cubicBezTo>
                <a:cubicBezTo>
                  <a:pt x="449" y="91"/>
                  <a:pt x="450" y="92"/>
                  <a:pt x="452" y="92"/>
                </a:cubicBezTo>
                <a:cubicBezTo>
                  <a:pt x="456" y="92"/>
                  <a:pt x="464" y="87"/>
                  <a:pt x="465" y="86"/>
                </a:cubicBezTo>
                <a:cubicBezTo>
                  <a:pt x="462" y="83"/>
                  <a:pt x="462" y="83"/>
                  <a:pt x="462" y="83"/>
                </a:cubicBezTo>
                <a:cubicBezTo>
                  <a:pt x="460" y="86"/>
                  <a:pt x="460" y="86"/>
                  <a:pt x="460" y="86"/>
                </a:cubicBezTo>
                <a:cubicBezTo>
                  <a:pt x="449" y="82"/>
                  <a:pt x="449" y="82"/>
                  <a:pt x="449" y="82"/>
                </a:cubicBezTo>
                <a:moveTo>
                  <a:pt x="397" y="80"/>
                </a:moveTo>
                <a:cubicBezTo>
                  <a:pt x="392" y="83"/>
                  <a:pt x="392" y="83"/>
                  <a:pt x="392" y="83"/>
                </a:cubicBezTo>
                <a:cubicBezTo>
                  <a:pt x="389" y="92"/>
                  <a:pt x="389" y="92"/>
                  <a:pt x="389" y="92"/>
                </a:cubicBezTo>
                <a:cubicBezTo>
                  <a:pt x="400" y="86"/>
                  <a:pt x="400" y="86"/>
                  <a:pt x="400" y="86"/>
                </a:cubicBezTo>
                <a:cubicBezTo>
                  <a:pt x="397" y="80"/>
                  <a:pt x="397" y="80"/>
                  <a:pt x="397" y="80"/>
                </a:cubicBezTo>
                <a:moveTo>
                  <a:pt x="419" y="80"/>
                </a:moveTo>
                <a:cubicBezTo>
                  <a:pt x="411" y="80"/>
                  <a:pt x="411" y="80"/>
                  <a:pt x="411" y="80"/>
                </a:cubicBezTo>
                <a:cubicBezTo>
                  <a:pt x="419" y="80"/>
                  <a:pt x="419" y="80"/>
                  <a:pt x="419" y="80"/>
                </a:cubicBezTo>
                <a:moveTo>
                  <a:pt x="389" y="77"/>
                </a:moveTo>
                <a:cubicBezTo>
                  <a:pt x="383" y="86"/>
                  <a:pt x="383" y="86"/>
                  <a:pt x="383" y="86"/>
                </a:cubicBezTo>
                <a:cubicBezTo>
                  <a:pt x="392" y="83"/>
                  <a:pt x="392" y="83"/>
                  <a:pt x="392" y="83"/>
                </a:cubicBezTo>
                <a:cubicBezTo>
                  <a:pt x="397" y="80"/>
                  <a:pt x="397" y="80"/>
                  <a:pt x="397" y="80"/>
                </a:cubicBezTo>
                <a:cubicBezTo>
                  <a:pt x="389" y="77"/>
                  <a:pt x="389" y="77"/>
                  <a:pt x="389" y="77"/>
                </a:cubicBezTo>
                <a:moveTo>
                  <a:pt x="419" y="77"/>
                </a:moveTo>
                <a:cubicBezTo>
                  <a:pt x="419" y="77"/>
                  <a:pt x="419" y="77"/>
                  <a:pt x="419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9" y="77"/>
                  <a:pt x="419" y="77"/>
                  <a:pt x="419" y="77"/>
                </a:cubicBezTo>
                <a:moveTo>
                  <a:pt x="419" y="77"/>
                </a:moveTo>
                <a:cubicBezTo>
                  <a:pt x="413" y="77"/>
                  <a:pt x="413" y="77"/>
                  <a:pt x="413" y="77"/>
                </a:cubicBezTo>
                <a:cubicBezTo>
                  <a:pt x="419" y="77"/>
                  <a:pt x="419" y="77"/>
                  <a:pt x="419" y="77"/>
                </a:cubicBezTo>
                <a:moveTo>
                  <a:pt x="421" y="77"/>
                </a:moveTo>
                <a:cubicBezTo>
                  <a:pt x="419" y="77"/>
                  <a:pt x="419" y="77"/>
                  <a:pt x="419" y="7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21" y="80"/>
                  <a:pt x="421" y="80"/>
                  <a:pt x="421" y="80"/>
                </a:cubicBezTo>
                <a:cubicBezTo>
                  <a:pt x="421" y="77"/>
                  <a:pt x="421" y="77"/>
                  <a:pt x="421" y="77"/>
                </a:cubicBezTo>
                <a:moveTo>
                  <a:pt x="250" y="74"/>
                </a:moveTo>
                <a:cubicBezTo>
                  <a:pt x="245" y="77"/>
                  <a:pt x="245" y="77"/>
                  <a:pt x="245" y="77"/>
                </a:cubicBezTo>
                <a:cubicBezTo>
                  <a:pt x="250" y="74"/>
                  <a:pt x="250" y="74"/>
                  <a:pt x="250" y="74"/>
                </a:cubicBezTo>
                <a:moveTo>
                  <a:pt x="34" y="74"/>
                </a:moveTo>
                <a:cubicBezTo>
                  <a:pt x="34" y="74"/>
                  <a:pt x="35" y="74"/>
                  <a:pt x="36" y="74"/>
                </a:cubicBezTo>
                <a:cubicBezTo>
                  <a:pt x="35" y="74"/>
                  <a:pt x="34" y="74"/>
                  <a:pt x="34" y="74"/>
                </a:cubicBezTo>
                <a:moveTo>
                  <a:pt x="36" y="73"/>
                </a:moveTo>
                <a:cubicBezTo>
                  <a:pt x="36" y="74"/>
                  <a:pt x="36" y="74"/>
                  <a:pt x="36" y="74"/>
                </a:cubicBezTo>
                <a:cubicBezTo>
                  <a:pt x="36" y="73"/>
                  <a:pt x="36" y="73"/>
                  <a:pt x="36" y="73"/>
                </a:cubicBezTo>
                <a:moveTo>
                  <a:pt x="430" y="72"/>
                </a:moveTo>
                <a:cubicBezTo>
                  <a:pt x="421" y="77"/>
                  <a:pt x="421" y="77"/>
                  <a:pt x="421" y="77"/>
                </a:cubicBezTo>
                <a:cubicBezTo>
                  <a:pt x="421" y="80"/>
                  <a:pt x="421" y="80"/>
                  <a:pt x="421" y="80"/>
                </a:cubicBezTo>
                <a:cubicBezTo>
                  <a:pt x="430" y="80"/>
                  <a:pt x="430" y="80"/>
                  <a:pt x="430" y="80"/>
                </a:cubicBezTo>
                <a:cubicBezTo>
                  <a:pt x="430" y="72"/>
                  <a:pt x="430" y="72"/>
                  <a:pt x="430" y="72"/>
                </a:cubicBezTo>
                <a:moveTo>
                  <a:pt x="383" y="69"/>
                </a:moveTo>
                <a:cubicBezTo>
                  <a:pt x="373" y="74"/>
                  <a:pt x="373" y="74"/>
                  <a:pt x="373" y="74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8" y="83"/>
                  <a:pt x="378" y="83"/>
                  <a:pt x="378" y="83"/>
                </a:cubicBezTo>
                <a:cubicBezTo>
                  <a:pt x="381" y="86"/>
                  <a:pt x="381" y="86"/>
                  <a:pt x="381" y="86"/>
                </a:cubicBezTo>
                <a:cubicBezTo>
                  <a:pt x="378" y="83"/>
                  <a:pt x="378" y="83"/>
                  <a:pt x="378" y="83"/>
                </a:cubicBezTo>
                <a:cubicBezTo>
                  <a:pt x="381" y="86"/>
                  <a:pt x="381" y="86"/>
                  <a:pt x="381" y="86"/>
                </a:cubicBezTo>
                <a:cubicBezTo>
                  <a:pt x="383" y="86"/>
                  <a:pt x="383" y="86"/>
                  <a:pt x="383" y="86"/>
                </a:cubicBezTo>
                <a:cubicBezTo>
                  <a:pt x="389" y="77"/>
                  <a:pt x="389" y="77"/>
                  <a:pt x="389" y="77"/>
                </a:cubicBezTo>
                <a:cubicBezTo>
                  <a:pt x="383" y="77"/>
                  <a:pt x="383" y="77"/>
                  <a:pt x="383" y="77"/>
                </a:cubicBezTo>
                <a:cubicBezTo>
                  <a:pt x="378" y="77"/>
                  <a:pt x="378" y="77"/>
                  <a:pt x="378" y="77"/>
                </a:cubicBezTo>
                <a:cubicBezTo>
                  <a:pt x="383" y="77"/>
                  <a:pt x="383" y="77"/>
                  <a:pt x="383" y="77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3" y="69"/>
                  <a:pt x="383" y="69"/>
                  <a:pt x="383" y="69"/>
                </a:cubicBezTo>
                <a:moveTo>
                  <a:pt x="28" y="74"/>
                </a:moveTo>
                <a:cubicBezTo>
                  <a:pt x="28" y="74"/>
                  <a:pt x="29" y="74"/>
                  <a:pt x="29" y="74"/>
                </a:cubicBezTo>
                <a:cubicBezTo>
                  <a:pt x="29" y="74"/>
                  <a:pt x="30" y="74"/>
                  <a:pt x="30" y="74"/>
                </a:cubicBezTo>
                <a:cubicBezTo>
                  <a:pt x="30" y="74"/>
                  <a:pt x="29" y="74"/>
                  <a:pt x="29" y="74"/>
                </a:cubicBezTo>
                <a:cubicBezTo>
                  <a:pt x="29" y="74"/>
                  <a:pt x="28" y="74"/>
                  <a:pt x="28" y="74"/>
                </a:cubicBezTo>
                <a:moveTo>
                  <a:pt x="0" y="63"/>
                </a:moveTo>
                <a:cubicBezTo>
                  <a:pt x="0" y="72"/>
                  <a:pt x="0" y="72"/>
                  <a:pt x="0" y="72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78"/>
                  <a:pt x="27" y="76"/>
                  <a:pt x="27" y="75"/>
                </a:cubicBezTo>
                <a:cubicBezTo>
                  <a:pt x="27" y="76"/>
                  <a:pt x="26" y="78"/>
                  <a:pt x="25" y="80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6" y="73"/>
                  <a:pt x="36" y="73"/>
                  <a:pt x="36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5" y="70"/>
                  <a:pt x="35" y="69"/>
                  <a:pt x="30" y="69"/>
                </a:cubicBezTo>
                <a:cubicBezTo>
                  <a:pt x="29" y="69"/>
                  <a:pt x="28" y="69"/>
                  <a:pt x="27" y="69"/>
                </a:cubicBezTo>
                <a:cubicBezTo>
                  <a:pt x="20" y="69"/>
                  <a:pt x="24" y="69"/>
                  <a:pt x="22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16" y="67"/>
                  <a:pt x="16" y="67"/>
                  <a:pt x="16" y="67"/>
                </a:cubicBezTo>
                <a:cubicBezTo>
                  <a:pt x="0" y="63"/>
                  <a:pt x="0" y="63"/>
                  <a:pt x="0" y="63"/>
                </a:cubicBezTo>
                <a:moveTo>
                  <a:pt x="345" y="63"/>
                </a:moveTo>
                <a:cubicBezTo>
                  <a:pt x="340" y="66"/>
                  <a:pt x="340" y="66"/>
                  <a:pt x="340" y="66"/>
                </a:cubicBezTo>
                <a:cubicBezTo>
                  <a:pt x="345" y="63"/>
                  <a:pt x="345" y="63"/>
                  <a:pt x="345" y="63"/>
                </a:cubicBezTo>
                <a:moveTo>
                  <a:pt x="381" y="63"/>
                </a:moveTo>
                <a:cubicBezTo>
                  <a:pt x="378" y="66"/>
                  <a:pt x="378" y="66"/>
                  <a:pt x="378" y="66"/>
                </a:cubicBezTo>
                <a:cubicBezTo>
                  <a:pt x="375" y="69"/>
                  <a:pt x="375" y="69"/>
                  <a:pt x="375" y="69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81" y="63"/>
                  <a:pt x="381" y="63"/>
                  <a:pt x="381" y="63"/>
                </a:cubicBezTo>
                <a:moveTo>
                  <a:pt x="397" y="60"/>
                </a:moveTo>
                <a:cubicBezTo>
                  <a:pt x="397" y="60"/>
                  <a:pt x="397" y="60"/>
                  <a:pt x="397" y="60"/>
                </a:cubicBezTo>
                <a:moveTo>
                  <a:pt x="421" y="60"/>
                </a:moveTo>
                <a:cubicBezTo>
                  <a:pt x="413" y="63"/>
                  <a:pt x="413" y="63"/>
                  <a:pt x="413" y="63"/>
                </a:cubicBezTo>
                <a:cubicBezTo>
                  <a:pt x="413" y="69"/>
                  <a:pt x="413" y="69"/>
                  <a:pt x="413" y="69"/>
                </a:cubicBezTo>
                <a:cubicBezTo>
                  <a:pt x="421" y="69"/>
                  <a:pt x="421" y="69"/>
                  <a:pt x="421" y="69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27" y="63"/>
                  <a:pt x="427" y="63"/>
                  <a:pt x="427" y="63"/>
                </a:cubicBezTo>
                <a:cubicBezTo>
                  <a:pt x="421" y="60"/>
                  <a:pt x="421" y="60"/>
                  <a:pt x="421" y="60"/>
                </a:cubicBezTo>
                <a:moveTo>
                  <a:pt x="998" y="57"/>
                </a:moveTo>
                <a:cubicBezTo>
                  <a:pt x="998" y="57"/>
                  <a:pt x="998" y="57"/>
                  <a:pt x="998" y="57"/>
                </a:cubicBezTo>
                <a:cubicBezTo>
                  <a:pt x="998" y="57"/>
                  <a:pt x="998" y="57"/>
                  <a:pt x="998" y="57"/>
                </a:cubicBezTo>
                <a:moveTo>
                  <a:pt x="348" y="52"/>
                </a:moveTo>
                <a:cubicBezTo>
                  <a:pt x="351" y="54"/>
                  <a:pt x="351" y="54"/>
                  <a:pt x="351" y="54"/>
                </a:cubicBezTo>
                <a:cubicBezTo>
                  <a:pt x="348" y="52"/>
                  <a:pt x="348" y="52"/>
                  <a:pt x="348" y="52"/>
                </a:cubicBezTo>
                <a:moveTo>
                  <a:pt x="6" y="49"/>
                </a:moveTo>
                <a:cubicBezTo>
                  <a:pt x="0" y="49"/>
                  <a:pt x="0" y="49"/>
                  <a:pt x="0" y="49"/>
                </a:cubicBezTo>
                <a:cubicBezTo>
                  <a:pt x="0" y="54"/>
                  <a:pt x="0" y="54"/>
                  <a:pt x="0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9"/>
                  <a:pt x="6" y="49"/>
                  <a:pt x="6" y="49"/>
                </a:cubicBezTo>
                <a:moveTo>
                  <a:pt x="220" y="46"/>
                </a:moveTo>
                <a:cubicBezTo>
                  <a:pt x="220" y="46"/>
                  <a:pt x="220" y="46"/>
                  <a:pt x="220" y="46"/>
                </a:cubicBezTo>
                <a:cubicBezTo>
                  <a:pt x="220" y="49"/>
                  <a:pt x="220" y="49"/>
                  <a:pt x="220" y="49"/>
                </a:cubicBezTo>
                <a:cubicBezTo>
                  <a:pt x="220" y="46"/>
                  <a:pt x="220" y="46"/>
                  <a:pt x="220" y="46"/>
                </a:cubicBezTo>
                <a:moveTo>
                  <a:pt x="245" y="46"/>
                </a:moveTo>
                <a:cubicBezTo>
                  <a:pt x="239" y="46"/>
                  <a:pt x="239" y="46"/>
                  <a:pt x="239" y="46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5" y="46"/>
                  <a:pt x="245" y="46"/>
                  <a:pt x="245" y="46"/>
                </a:cubicBezTo>
                <a:moveTo>
                  <a:pt x="364" y="46"/>
                </a:moveTo>
                <a:cubicBezTo>
                  <a:pt x="364" y="46"/>
                  <a:pt x="364" y="46"/>
                  <a:pt x="364" y="46"/>
                </a:cubicBezTo>
                <a:moveTo>
                  <a:pt x="364" y="46"/>
                </a:moveTo>
                <a:cubicBezTo>
                  <a:pt x="364" y="46"/>
                  <a:pt x="364" y="46"/>
                  <a:pt x="364" y="46"/>
                </a:cubicBezTo>
                <a:moveTo>
                  <a:pt x="223" y="43"/>
                </a:moveTo>
                <a:cubicBezTo>
                  <a:pt x="220" y="46"/>
                  <a:pt x="220" y="46"/>
                  <a:pt x="220" y="46"/>
                </a:cubicBezTo>
                <a:cubicBezTo>
                  <a:pt x="223" y="43"/>
                  <a:pt x="223" y="43"/>
                  <a:pt x="223" y="43"/>
                </a:cubicBezTo>
                <a:moveTo>
                  <a:pt x="367" y="43"/>
                </a:moveTo>
                <a:cubicBezTo>
                  <a:pt x="364" y="46"/>
                  <a:pt x="364" y="46"/>
                  <a:pt x="364" y="46"/>
                </a:cubicBezTo>
                <a:cubicBezTo>
                  <a:pt x="367" y="43"/>
                  <a:pt x="367" y="43"/>
                  <a:pt x="367" y="43"/>
                </a:cubicBezTo>
                <a:moveTo>
                  <a:pt x="416" y="43"/>
                </a:moveTo>
                <a:cubicBezTo>
                  <a:pt x="419" y="46"/>
                  <a:pt x="419" y="46"/>
                  <a:pt x="419" y="46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27" y="52"/>
                  <a:pt x="427" y="52"/>
                  <a:pt x="427" y="52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19" y="46"/>
                  <a:pt x="419" y="46"/>
                  <a:pt x="419" y="46"/>
                </a:cubicBezTo>
                <a:cubicBezTo>
                  <a:pt x="416" y="43"/>
                  <a:pt x="416" y="43"/>
                  <a:pt x="416" y="43"/>
                </a:cubicBezTo>
                <a:moveTo>
                  <a:pt x="337" y="191"/>
                </a:moveTo>
                <a:cubicBezTo>
                  <a:pt x="340" y="191"/>
                  <a:pt x="340" y="191"/>
                  <a:pt x="340" y="191"/>
                </a:cubicBezTo>
                <a:cubicBezTo>
                  <a:pt x="337" y="191"/>
                  <a:pt x="337" y="191"/>
                  <a:pt x="337" y="191"/>
                </a:cubicBezTo>
                <a:moveTo>
                  <a:pt x="400" y="191"/>
                </a:moveTo>
                <a:cubicBezTo>
                  <a:pt x="400" y="191"/>
                  <a:pt x="400" y="191"/>
                  <a:pt x="400" y="191"/>
                </a:cubicBezTo>
                <a:moveTo>
                  <a:pt x="400" y="191"/>
                </a:moveTo>
                <a:cubicBezTo>
                  <a:pt x="400" y="191"/>
                  <a:pt x="400" y="191"/>
                  <a:pt x="400" y="191"/>
                </a:cubicBezTo>
                <a:moveTo>
                  <a:pt x="405" y="185"/>
                </a:moveTo>
                <a:cubicBezTo>
                  <a:pt x="405" y="185"/>
                  <a:pt x="405" y="185"/>
                  <a:pt x="405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4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411" y="183"/>
                </a:moveTo>
                <a:cubicBezTo>
                  <a:pt x="411" y="183"/>
                  <a:pt x="411" y="183"/>
                  <a:pt x="411" y="183"/>
                </a:cubicBezTo>
                <a:moveTo>
                  <a:pt x="218" y="183"/>
                </a:moveTo>
                <a:cubicBezTo>
                  <a:pt x="218" y="183"/>
                  <a:pt x="218" y="183"/>
                  <a:pt x="218" y="183"/>
                </a:cubicBezTo>
                <a:cubicBezTo>
                  <a:pt x="218" y="183"/>
                  <a:pt x="218" y="183"/>
                  <a:pt x="218" y="183"/>
                </a:cubicBezTo>
                <a:moveTo>
                  <a:pt x="218" y="183"/>
                </a:moveTo>
                <a:cubicBezTo>
                  <a:pt x="218" y="183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3"/>
                  <a:pt x="218" y="183"/>
                </a:cubicBezTo>
                <a:cubicBezTo>
                  <a:pt x="218" y="183"/>
                  <a:pt x="218" y="183"/>
                  <a:pt x="218" y="183"/>
                </a:cubicBezTo>
                <a:moveTo>
                  <a:pt x="219" y="184"/>
                </a:moveTo>
                <a:cubicBezTo>
                  <a:pt x="219" y="183"/>
                  <a:pt x="219" y="183"/>
                  <a:pt x="218" y="182"/>
                </a:cubicBezTo>
                <a:cubicBezTo>
                  <a:pt x="219" y="183"/>
                  <a:pt x="219" y="183"/>
                  <a:pt x="219" y="184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3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3"/>
                </a:cubicBezTo>
                <a:moveTo>
                  <a:pt x="264" y="177"/>
                </a:moveTo>
                <a:cubicBezTo>
                  <a:pt x="264" y="177"/>
                  <a:pt x="264" y="177"/>
                  <a:pt x="264" y="177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7"/>
                  <a:pt x="264" y="177"/>
                  <a:pt x="264" y="177"/>
                </a:cubicBezTo>
                <a:moveTo>
                  <a:pt x="264" y="179"/>
                </a:moveTo>
                <a:cubicBezTo>
                  <a:pt x="270" y="175"/>
                  <a:pt x="270" y="175"/>
                  <a:pt x="270" y="17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1" y="177"/>
                  <a:pt x="261" y="177"/>
                  <a:pt x="261" y="177"/>
                </a:cubicBezTo>
                <a:cubicBezTo>
                  <a:pt x="264" y="179"/>
                  <a:pt x="264" y="179"/>
                  <a:pt x="264" y="179"/>
                </a:cubicBezTo>
                <a:moveTo>
                  <a:pt x="416" y="174"/>
                </a:moveTo>
                <a:cubicBezTo>
                  <a:pt x="416" y="174"/>
                  <a:pt x="416" y="174"/>
                  <a:pt x="416" y="174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9" y="180"/>
                  <a:pt x="419" y="180"/>
                  <a:pt x="419" y="180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9" y="180"/>
                  <a:pt x="419" y="180"/>
                  <a:pt x="419" y="180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6" y="177"/>
                  <a:pt x="416" y="177"/>
                  <a:pt x="416" y="177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1" y="183"/>
                  <a:pt x="411" y="183"/>
                  <a:pt x="411" y="183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08" y="185"/>
                  <a:pt x="408" y="185"/>
                  <a:pt x="408" y="185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05" y="185"/>
                  <a:pt x="405" y="185"/>
                  <a:pt x="405" y="185"/>
                </a:cubicBezTo>
                <a:cubicBezTo>
                  <a:pt x="402" y="188"/>
                  <a:pt x="402" y="188"/>
                  <a:pt x="402" y="188"/>
                </a:cubicBezTo>
                <a:cubicBezTo>
                  <a:pt x="400" y="191"/>
                  <a:pt x="400" y="191"/>
                  <a:pt x="400" y="191"/>
                </a:cubicBezTo>
                <a:cubicBezTo>
                  <a:pt x="402" y="188"/>
                  <a:pt x="402" y="188"/>
                  <a:pt x="402" y="188"/>
                </a:cubicBezTo>
                <a:cubicBezTo>
                  <a:pt x="405" y="185"/>
                  <a:pt x="405" y="185"/>
                  <a:pt x="405" y="185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11" y="183"/>
                  <a:pt x="411" y="183"/>
                  <a:pt x="411" y="183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6" y="177"/>
                  <a:pt x="416" y="177"/>
                  <a:pt x="416" y="177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6" y="174"/>
                  <a:pt x="416" y="174"/>
                  <a:pt x="416" y="174"/>
                </a:cubicBezTo>
                <a:moveTo>
                  <a:pt x="386" y="171"/>
                </a:moveTo>
                <a:cubicBezTo>
                  <a:pt x="386" y="171"/>
                  <a:pt x="386" y="171"/>
                  <a:pt x="386" y="171"/>
                </a:cubicBezTo>
                <a:moveTo>
                  <a:pt x="389" y="171"/>
                </a:moveTo>
                <a:cubicBezTo>
                  <a:pt x="392" y="171"/>
                  <a:pt x="392" y="171"/>
                  <a:pt x="392" y="171"/>
                </a:cubicBezTo>
                <a:cubicBezTo>
                  <a:pt x="389" y="171"/>
                  <a:pt x="389" y="171"/>
                  <a:pt x="389" y="171"/>
                </a:cubicBezTo>
                <a:moveTo>
                  <a:pt x="386" y="174"/>
                </a:moveTo>
                <a:cubicBezTo>
                  <a:pt x="394" y="174"/>
                  <a:pt x="394" y="174"/>
                  <a:pt x="394" y="174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3" y="169"/>
                  <a:pt x="404" y="169"/>
                  <a:pt x="404" y="169"/>
                </a:cubicBezTo>
                <a:cubicBezTo>
                  <a:pt x="404" y="169"/>
                  <a:pt x="404" y="169"/>
                  <a:pt x="404" y="169"/>
                </a:cubicBezTo>
                <a:cubicBezTo>
                  <a:pt x="405" y="169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7" y="168"/>
                  <a:pt x="408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8" y="169"/>
                  <a:pt x="407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9"/>
                  <a:pt x="404" y="169"/>
                </a:cubicBezTo>
                <a:cubicBezTo>
                  <a:pt x="404" y="169"/>
                  <a:pt x="404" y="169"/>
                  <a:pt x="404" y="169"/>
                </a:cubicBezTo>
                <a:cubicBezTo>
                  <a:pt x="404" y="169"/>
                  <a:pt x="403" y="169"/>
                  <a:pt x="403" y="169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94" y="174"/>
                  <a:pt x="394" y="174"/>
                  <a:pt x="394" y="174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86" y="171"/>
                  <a:pt x="386" y="171"/>
                  <a:pt x="386" y="171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4" y="174"/>
                  <a:pt x="394" y="174"/>
                  <a:pt x="394" y="174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86" y="171"/>
                  <a:pt x="386" y="171"/>
                  <a:pt x="386" y="171"/>
                </a:cubicBezTo>
                <a:cubicBezTo>
                  <a:pt x="386" y="174"/>
                  <a:pt x="386" y="174"/>
                  <a:pt x="386" y="174"/>
                </a:cubicBezTo>
                <a:moveTo>
                  <a:pt x="369" y="175"/>
                </a:moveTo>
                <a:cubicBezTo>
                  <a:pt x="375" y="171"/>
                  <a:pt x="375" y="168"/>
                  <a:pt x="375" y="167"/>
                </a:cubicBezTo>
                <a:cubicBezTo>
                  <a:pt x="375" y="167"/>
                  <a:pt x="375" y="167"/>
                  <a:pt x="375" y="167"/>
                </a:cubicBezTo>
                <a:cubicBezTo>
                  <a:pt x="375" y="168"/>
                  <a:pt x="375" y="171"/>
                  <a:pt x="369" y="175"/>
                </a:cubicBezTo>
                <a:cubicBezTo>
                  <a:pt x="367" y="171"/>
                  <a:pt x="367" y="171"/>
                  <a:pt x="367" y="171"/>
                </a:cubicBezTo>
                <a:cubicBezTo>
                  <a:pt x="369" y="175"/>
                  <a:pt x="369" y="175"/>
                  <a:pt x="369" y="175"/>
                </a:cubicBezTo>
                <a:moveTo>
                  <a:pt x="218" y="177"/>
                </a:moveTo>
                <a:cubicBezTo>
                  <a:pt x="218" y="171"/>
                  <a:pt x="218" y="171"/>
                  <a:pt x="218" y="171"/>
                </a:cubicBezTo>
                <a:cubicBezTo>
                  <a:pt x="218" y="169"/>
                  <a:pt x="218" y="168"/>
                  <a:pt x="218" y="166"/>
                </a:cubicBezTo>
                <a:cubicBezTo>
                  <a:pt x="218" y="168"/>
                  <a:pt x="218" y="169"/>
                  <a:pt x="218" y="171"/>
                </a:cubicBezTo>
                <a:cubicBezTo>
                  <a:pt x="218" y="177"/>
                  <a:pt x="218" y="177"/>
                  <a:pt x="218" y="177"/>
                </a:cubicBezTo>
                <a:cubicBezTo>
                  <a:pt x="218" y="177"/>
                  <a:pt x="218" y="177"/>
                  <a:pt x="218" y="177"/>
                </a:cubicBezTo>
                <a:moveTo>
                  <a:pt x="416" y="174"/>
                </a:moveTo>
                <a:cubicBezTo>
                  <a:pt x="416" y="174"/>
                  <a:pt x="416" y="174"/>
                  <a:pt x="416" y="174"/>
                </a:cubicBezTo>
                <a:cubicBezTo>
                  <a:pt x="419" y="168"/>
                  <a:pt x="419" y="168"/>
                  <a:pt x="419" y="168"/>
                </a:cubicBezTo>
                <a:cubicBezTo>
                  <a:pt x="424" y="161"/>
                  <a:pt x="424" y="161"/>
                  <a:pt x="424" y="161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4" y="168"/>
                  <a:pt x="424" y="168"/>
                  <a:pt x="424" y="168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1" y="168"/>
                  <a:pt x="421" y="168"/>
                  <a:pt x="421" y="168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4" y="161"/>
                  <a:pt x="424" y="161"/>
                  <a:pt x="424" y="161"/>
                </a:cubicBezTo>
                <a:cubicBezTo>
                  <a:pt x="419" y="168"/>
                  <a:pt x="419" y="168"/>
                  <a:pt x="419" y="168"/>
                </a:cubicBezTo>
                <a:cubicBezTo>
                  <a:pt x="416" y="174"/>
                  <a:pt x="416" y="174"/>
                  <a:pt x="416" y="174"/>
                </a:cubicBezTo>
                <a:moveTo>
                  <a:pt x="411" y="169"/>
                </a:move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4" y="169"/>
                  <a:pt x="414" y="168"/>
                  <a:pt x="416" y="161"/>
                </a:cubicBezTo>
                <a:cubicBezTo>
                  <a:pt x="416" y="161"/>
                  <a:pt x="416" y="161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1"/>
                  <a:pt x="416" y="161"/>
                  <a:pt x="416" y="161"/>
                </a:cubicBezTo>
                <a:cubicBezTo>
                  <a:pt x="414" y="168"/>
                  <a:pt x="414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moveTo>
                  <a:pt x="416" y="160"/>
                </a:move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moveTo>
                  <a:pt x="416" y="160"/>
                </a:moveTo>
                <a:cubicBezTo>
                  <a:pt x="416" y="160"/>
                  <a:pt x="416" y="160"/>
                  <a:pt x="416" y="160"/>
                </a:cubicBezTo>
                <a:moveTo>
                  <a:pt x="425" y="160"/>
                </a:moveTo>
                <a:cubicBezTo>
                  <a:pt x="425" y="160"/>
                  <a:pt x="425" y="160"/>
                  <a:pt x="425" y="160"/>
                </a:cubicBezTo>
                <a:moveTo>
                  <a:pt x="220" y="157"/>
                </a:moveTo>
                <a:cubicBezTo>
                  <a:pt x="219" y="151"/>
                  <a:pt x="219" y="151"/>
                  <a:pt x="219" y="151"/>
                </a:cubicBezTo>
                <a:cubicBezTo>
                  <a:pt x="220" y="157"/>
                  <a:pt x="220" y="157"/>
                  <a:pt x="220" y="157"/>
                </a:cubicBezTo>
                <a:cubicBezTo>
                  <a:pt x="220" y="157"/>
                  <a:pt x="220" y="157"/>
                  <a:pt x="220" y="157"/>
                </a:cubicBezTo>
                <a:moveTo>
                  <a:pt x="356" y="146"/>
                </a:moveTo>
                <a:cubicBezTo>
                  <a:pt x="356" y="146"/>
                  <a:pt x="356" y="146"/>
                  <a:pt x="356" y="146"/>
                </a:cubicBezTo>
                <a:moveTo>
                  <a:pt x="368" y="140"/>
                </a:moveTo>
                <a:cubicBezTo>
                  <a:pt x="368" y="140"/>
                  <a:pt x="369" y="140"/>
                  <a:pt x="369" y="140"/>
                </a:cubicBezTo>
                <a:cubicBezTo>
                  <a:pt x="369" y="140"/>
                  <a:pt x="368" y="140"/>
                  <a:pt x="368" y="140"/>
                </a:cubicBezTo>
                <a:moveTo>
                  <a:pt x="369" y="139"/>
                </a:move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moveTo>
                  <a:pt x="369" y="139"/>
                </a:move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moveTo>
                  <a:pt x="367" y="139"/>
                </a:moveTo>
                <a:cubicBezTo>
                  <a:pt x="367" y="139"/>
                  <a:pt x="367" y="139"/>
                  <a:pt x="367" y="139"/>
                </a:cubicBezTo>
                <a:cubicBezTo>
                  <a:pt x="367" y="139"/>
                  <a:pt x="367" y="139"/>
                  <a:pt x="368" y="139"/>
                </a:cubicBezTo>
                <a:cubicBezTo>
                  <a:pt x="368" y="139"/>
                  <a:pt x="368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cubicBezTo>
                  <a:pt x="368" y="139"/>
                  <a:pt x="368" y="139"/>
                  <a:pt x="368" y="139"/>
                </a:cubicBezTo>
                <a:cubicBezTo>
                  <a:pt x="367" y="139"/>
                  <a:pt x="367" y="139"/>
                  <a:pt x="367" y="139"/>
                </a:cubicBezTo>
                <a:cubicBezTo>
                  <a:pt x="367" y="139"/>
                  <a:pt x="367" y="139"/>
                  <a:pt x="367" y="139"/>
                </a:cubicBezTo>
                <a:moveTo>
                  <a:pt x="362" y="143"/>
                </a:moveTo>
                <a:cubicBezTo>
                  <a:pt x="359" y="137"/>
                  <a:pt x="359" y="137"/>
                  <a:pt x="359" y="137"/>
                </a:cubicBezTo>
                <a:cubicBezTo>
                  <a:pt x="362" y="143"/>
                  <a:pt x="362" y="143"/>
                  <a:pt x="362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8" y="151"/>
                  <a:pt x="378" y="151"/>
                  <a:pt x="378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75" y="160"/>
                  <a:pt x="375" y="160"/>
                  <a:pt x="375" y="160"/>
                </a:cubicBezTo>
                <a:cubicBezTo>
                  <a:pt x="381" y="157"/>
                  <a:pt x="381" y="157"/>
                  <a:pt x="381" y="157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1" y="166"/>
                  <a:pt x="391" y="166"/>
                  <a:pt x="391" y="166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4" y="160"/>
                  <a:pt x="394" y="160"/>
                  <a:pt x="394" y="160"/>
                </a:cubicBezTo>
                <a:cubicBezTo>
                  <a:pt x="389" y="166"/>
                  <a:pt x="389" y="166"/>
                  <a:pt x="389" y="166"/>
                </a:cubicBezTo>
                <a:cubicBezTo>
                  <a:pt x="386" y="166"/>
                  <a:pt x="386" y="166"/>
                  <a:pt x="386" y="166"/>
                </a:cubicBezTo>
                <a:cubicBezTo>
                  <a:pt x="383" y="160"/>
                  <a:pt x="383" y="160"/>
                  <a:pt x="383" y="160"/>
                </a:cubicBezTo>
                <a:cubicBezTo>
                  <a:pt x="376" y="162"/>
                  <a:pt x="375" y="163"/>
                  <a:pt x="375" y="164"/>
                </a:cubicBezTo>
                <a:cubicBezTo>
                  <a:pt x="375" y="164"/>
                  <a:pt x="375" y="164"/>
                  <a:pt x="375" y="164"/>
                </a:cubicBezTo>
                <a:cubicBezTo>
                  <a:pt x="375" y="163"/>
                  <a:pt x="376" y="162"/>
                  <a:pt x="383" y="160"/>
                </a:cubicBezTo>
                <a:cubicBezTo>
                  <a:pt x="386" y="166"/>
                  <a:pt x="386" y="166"/>
                  <a:pt x="386" y="166"/>
                </a:cubicBezTo>
                <a:cubicBezTo>
                  <a:pt x="386" y="157"/>
                  <a:pt x="386" y="157"/>
                  <a:pt x="386" y="157"/>
                </a:cubicBezTo>
                <a:cubicBezTo>
                  <a:pt x="381" y="157"/>
                  <a:pt x="381" y="157"/>
                  <a:pt x="381" y="157"/>
                </a:cubicBezTo>
                <a:cubicBezTo>
                  <a:pt x="375" y="160"/>
                  <a:pt x="375" y="160"/>
                  <a:pt x="375" y="160"/>
                </a:cubicBezTo>
                <a:cubicBezTo>
                  <a:pt x="373" y="171"/>
                  <a:pt x="373" y="171"/>
                  <a:pt x="373" y="171"/>
                </a:cubicBezTo>
                <a:cubicBezTo>
                  <a:pt x="367" y="171"/>
                  <a:pt x="367" y="171"/>
                  <a:pt x="367" y="171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59" y="151"/>
                  <a:pt x="359" y="151"/>
                  <a:pt x="359" y="151"/>
                </a:cubicBezTo>
                <a:cubicBezTo>
                  <a:pt x="350" y="154"/>
                  <a:pt x="350" y="154"/>
                  <a:pt x="350" y="154"/>
                </a:cubicBezTo>
                <a:cubicBezTo>
                  <a:pt x="359" y="151"/>
                  <a:pt x="359" y="151"/>
                  <a:pt x="359" y="151"/>
                </a:cubicBezTo>
                <a:cubicBezTo>
                  <a:pt x="354" y="151"/>
                  <a:pt x="354" y="151"/>
                  <a:pt x="354" y="151"/>
                </a:cubicBezTo>
                <a:cubicBezTo>
                  <a:pt x="356" y="146"/>
                  <a:pt x="356" y="146"/>
                  <a:pt x="356" y="146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62" y="143"/>
                  <a:pt x="362" y="143"/>
                  <a:pt x="362" y="143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62" y="143"/>
                  <a:pt x="362" y="143"/>
                  <a:pt x="362" y="143"/>
                </a:cubicBezTo>
                <a:moveTo>
                  <a:pt x="369" y="139"/>
                </a:moveTo>
                <a:cubicBezTo>
                  <a:pt x="368" y="138"/>
                  <a:pt x="368" y="137"/>
                  <a:pt x="367" y="135"/>
                </a:cubicBezTo>
                <a:cubicBezTo>
                  <a:pt x="368" y="137"/>
                  <a:pt x="368" y="138"/>
                  <a:pt x="369" y="139"/>
                </a:cubicBezTo>
                <a:moveTo>
                  <a:pt x="324" y="134"/>
                </a:moveTo>
                <a:cubicBezTo>
                  <a:pt x="321" y="133"/>
                  <a:pt x="318" y="132"/>
                  <a:pt x="318" y="129"/>
                </a:cubicBezTo>
                <a:cubicBezTo>
                  <a:pt x="318" y="129"/>
                  <a:pt x="318" y="129"/>
                  <a:pt x="318" y="129"/>
                </a:cubicBezTo>
                <a:cubicBezTo>
                  <a:pt x="318" y="132"/>
                  <a:pt x="321" y="133"/>
                  <a:pt x="324" y="134"/>
                </a:cubicBezTo>
                <a:cubicBezTo>
                  <a:pt x="324" y="134"/>
                  <a:pt x="324" y="134"/>
                  <a:pt x="324" y="134"/>
                </a:cubicBezTo>
                <a:moveTo>
                  <a:pt x="324" y="129"/>
                </a:moveTo>
                <a:cubicBezTo>
                  <a:pt x="324" y="129"/>
                  <a:pt x="324" y="129"/>
                  <a:pt x="324" y="129"/>
                </a:cubicBezTo>
                <a:cubicBezTo>
                  <a:pt x="330" y="136"/>
                  <a:pt x="330" y="136"/>
                  <a:pt x="330" y="136"/>
                </a:cubicBezTo>
                <a:cubicBezTo>
                  <a:pt x="334" y="134"/>
                  <a:pt x="335" y="131"/>
                  <a:pt x="335" y="130"/>
                </a:cubicBezTo>
                <a:cubicBezTo>
                  <a:pt x="335" y="130"/>
                  <a:pt x="335" y="130"/>
                  <a:pt x="335" y="130"/>
                </a:cubicBezTo>
                <a:cubicBezTo>
                  <a:pt x="335" y="131"/>
                  <a:pt x="334" y="134"/>
                  <a:pt x="330" y="136"/>
                </a:cubicBezTo>
                <a:cubicBezTo>
                  <a:pt x="324" y="129"/>
                  <a:pt x="324" y="129"/>
                  <a:pt x="324" y="129"/>
                </a:cubicBezTo>
                <a:moveTo>
                  <a:pt x="322" y="124"/>
                </a:moveTo>
                <a:cubicBezTo>
                  <a:pt x="323" y="124"/>
                  <a:pt x="324" y="124"/>
                  <a:pt x="325" y="124"/>
                </a:cubicBezTo>
                <a:cubicBezTo>
                  <a:pt x="330" y="124"/>
                  <a:pt x="335" y="126"/>
                  <a:pt x="335" y="130"/>
                </a:cubicBezTo>
                <a:cubicBezTo>
                  <a:pt x="335" y="126"/>
                  <a:pt x="330" y="124"/>
                  <a:pt x="325" y="124"/>
                </a:cubicBezTo>
                <a:cubicBezTo>
                  <a:pt x="324" y="124"/>
                  <a:pt x="323" y="124"/>
                  <a:pt x="322" y="124"/>
                </a:cubicBezTo>
                <a:moveTo>
                  <a:pt x="85" y="111"/>
                </a:moveTo>
                <a:cubicBezTo>
                  <a:pt x="85" y="111"/>
                  <a:pt x="85" y="111"/>
                  <a:pt x="85" y="111"/>
                </a:cubicBezTo>
                <a:moveTo>
                  <a:pt x="452" y="109"/>
                </a:moveTo>
                <a:cubicBezTo>
                  <a:pt x="452" y="109"/>
                  <a:pt x="452" y="109"/>
                  <a:pt x="452" y="109"/>
                </a:cubicBezTo>
                <a:cubicBezTo>
                  <a:pt x="452" y="109"/>
                  <a:pt x="452" y="109"/>
                  <a:pt x="452" y="109"/>
                </a:cubicBezTo>
                <a:cubicBezTo>
                  <a:pt x="452" y="109"/>
                  <a:pt x="452" y="109"/>
                  <a:pt x="452" y="109"/>
                </a:cubicBezTo>
                <a:moveTo>
                  <a:pt x="85" y="111"/>
                </a:moveTo>
                <a:cubicBezTo>
                  <a:pt x="87" y="109"/>
                  <a:pt x="87" y="109"/>
                  <a:pt x="87" y="109"/>
                </a:cubicBezTo>
                <a:cubicBezTo>
                  <a:pt x="85" y="111"/>
                  <a:pt x="85" y="111"/>
                  <a:pt x="85" y="111"/>
                </a:cubicBezTo>
                <a:moveTo>
                  <a:pt x="310" y="114"/>
                </a:moveTo>
                <a:cubicBezTo>
                  <a:pt x="310" y="109"/>
                  <a:pt x="310" y="109"/>
                  <a:pt x="310" y="109"/>
                </a:cubicBezTo>
                <a:cubicBezTo>
                  <a:pt x="315" y="109"/>
                  <a:pt x="315" y="109"/>
                  <a:pt x="315" y="109"/>
                </a:cubicBezTo>
                <a:cubicBezTo>
                  <a:pt x="310" y="114"/>
                  <a:pt x="310" y="114"/>
                  <a:pt x="310" y="114"/>
                </a:cubicBezTo>
                <a:moveTo>
                  <a:pt x="457" y="106"/>
                </a:moveTo>
                <a:cubicBezTo>
                  <a:pt x="457" y="106"/>
                  <a:pt x="457" y="106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moveTo>
                  <a:pt x="452" y="109"/>
                </a:moveTo>
                <a:cubicBezTo>
                  <a:pt x="449" y="109"/>
                  <a:pt x="446" y="106"/>
                  <a:pt x="444" y="104"/>
                </a:cubicBezTo>
                <a:cubicBezTo>
                  <a:pt x="446" y="106"/>
                  <a:pt x="449" y="109"/>
                  <a:pt x="452" y="109"/>
                </a:cubicBezTo>
                <a:moveTo>
                  <a:pt x="444" y="104"/>
                </a:moveTo>
                <a:cubicBezTo>
                  <a:pt x="444" y="104"/>
                  <a:pt x="444" y="104"/>
                  <a:pt x="444" y="103"/>
                </a:cubicBezTo>
                <a:cubicBezTo>
                  <a:pt x="444" y="104"/>
                  <a:pt x="444" y="104"/>
                  <a:pt x="444" y="104"/>
                </a:cubicBezTo>
                <a:moveTo>
                  <a:pt x="444" y="103"/>
                </a:moveTo>
                <a:cubicBezTo>
                  <a:pt x="444" y="103"/>
                  <a:pt x="444" y="103"/>
                  <a:pt x="444" y="103"/>
                </a:cubicBezTo>
                <a:cubicBezTo>
                  <a:pt x="444" y="103"/>
                  <a:pt x="444" y="103"/>
                  <a:pt x="444" y="103"/>
                </a:cubicBezTo>
                <a:moveTo>
                  <a:pt x="444" y="103"/>
                </a:moveTo>
                <a:cubicBezTo>
                  <a:pt x="444" y="103"/>
                  <a:pt x="444" y="103"/>
                  <a:pt x="444" y="103"/>
                </a:cubicBezTo>
                <a:cubicBezTo>
                  <a:pt x="444" y="103"/>
                  <a:pt x="444" y="103"/>
                  <a:pt x="444" y="103"/>
                </a:cubicBezTo>
                <a:moveTo>
                  <a:pt x="443" y="103"/>
                </a:moveTo>
                <a:cubicBezTo>
                  <a:pt x="443" y="103"/>
                  <a:pt x="443" y="103"/>
                  <a:pt x="443" y="103"/>
                </a:cubicBezTo>
                <a:cubicBezTo>
                  <a:pt x="443" y="103"/>
                  <a:pt x="443" y="103"/>
                  <a:pt x="443" y="103"/>
                </a:cubicBezTo>
                <a:moveTo>
                  <a:pt x="90" y="103"/>
                </a:moveTo>
                <a:cubicBezTo>
                  <a:pt x="90" y="103"/>
                  <a:pt x="90" y="103"/>
                  <a:pt x="90" y="103"/>
                </a:cubicBezTo>
                <a:moveTo>
                  <a:pt x="277" y="106"/>
                </a:moveTo>
                <a:cubicBezTo>
                  <a:pt x="294" y="103"/>
                  <a:pt x="294" y="103"/>
                  <a:pt x="294" y="103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moveTo>
                  <a:pt x="258" y="91"/>
                </a:moveTo>
                <a:cubicBezTo>
                  <a:pt x="258" y="91"/>
                  <a:pt x="258" y="91"/>
                  <a:pt x="258" y="91"/>
                </a:cubicBezTo>
                <a:moveTo>
                  <a:pt x="123" y="91"/>
                </a:moveTo>
                <a:cubicBezTo>
                  <a:pt x="123" y="91"/>
                  <a:pt x="123" y="91"/>
                  <a:pt x="123" y="91"/>
                </a:cubicBezTo>
                <a:moveTo>
                  <a:pt x="68" y="86"/>
                </a:moveTo>
                <a:cubicBezTo>
                  <a:pt x="68" y="86"/>
                  <a:pt x="68" y="86"/>
                  <a:pt x="68" y="86"/>
                </a:cubicBezTo>
                <a:cubicBezTo>
                  <a:pt x="68" y="86"/>
                  <a:pt x="68" y="86"/>
                  <a:pt x="68" y="86"/>
                </a:cubicBezTo>
                <a:moveTo>
                  <a:pt x="286" y="85"/>
                </a:moveTo>
                <a:cubicBezTo>
                  <a:pt x="286" y="85"/>
                  <a:pt x="286" y="85"/>
                  <a:pt x="286" y="85"/>
                </a:cubicBezTo>
                <a:cubicBezTo>
                  <a:pt x="281" y="92"/>
                  <a:pt x="277" y="93"/>
                  <a:pt x="267" y="94"/>
                </a:cubicBezTo>
                <a:cubicBezTo>
                  <a:pt x="253" y="98"/>
                  <a:pt x="253" y="98"/>
                  <a:pt x="253" y="98"/>
                </a:cubicBezTo>
                <a:cubicBezTo>
                  <a:pt x="253" y="91"/>
                  <a:pt x="253" y="91"/>
                  <a:pt x="253" y="91"/>
                </a:cubicBezTo>
                <a:cubicBezTo>
                  <a:pt x="253" y="98"/>
                  <a:pt x="253" y="98"/>
                  <a:pt x="253" y="98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8" y="91"/>
                  <a:pt x="258" y="91"/>
                  <a:pt x="258" y="91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77" y="93"/>
                  <a:pt x="281" y="92"/>
                  <a:pt x="286" y="85"/>
                </a:cubicBezTo>
                <a:moveTo>
                  <a:pt x="286" y="85"/>
                </a:moveTo>
                <a:cubicBezTo>
                  <a:pt x="286" y="85"/>
                  <a:pt x="286" y="85"/>
                  <a:pt x="286" y="85"/>
                </a:cubicBezTo>
                <a:moveTo>
                  <a:pt x="250" y="74"/>
                </a:moveTo>
                <a:cubicBezTo>
                  <a:pt x="250" y="74"/>
                  <a:pt x="250" y="74"/>
                  <a:pt x="250" y="74"/>
                </a:cubicBezTo>
                <a:moveTo>
                  <a:pt x="237" y="69"/>
                </a:moveTo>
                <a:cubicBezTo>
                  <a:pt x="237" y="69"/>
                  <a:pt x="237" y="69"/>
                  <a:pt x="237" y="69"/>
                </a:cubicBezTo>
                <a:moveTo>
                  <a:pt x="237" y="69"/>
                </a:moveTo>
                <a:cubicBezTo>
                  <a:pt x="237" y="69"/>
                  <a:pt x="237" y="69"/>
                  <a:pt x="237" y="69"/>
                </a:cubicBezTo>
                <a:cubicBezTo>
                  <a:pt x="242" y="69"/>
                  <a:pt x="242" y="69"/>
                  <a:pt x="242" y="69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5" y="77"/>
                  <a:pt x="245" y="77"/>
                  <a:pt x="245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1" y="77"/>
                  <a:pt x="231" y="77"/>
                  <a:pt x="231" y="77"/>
                </a:cubicBezTo>
                <a:cubicBezTo>
                  <a:pt x="232" y="75"/>
                  <a:pt x="233" y="73"/>
                  <a:pt x="233" y="72"/>
                </a:cubicBezTo>
                <a:cubicBezTo>
                  <a:pt x="232" y="73"/>
                  <a:pt x="232" y="73"/>
                  <a:pt x="232" y="73"/>
                </a:cubicBezTo>
                <a:cubicBezTo>
                  <a:pt x="231" y="73"/>
                  <a:pt x="231" y="72"/>
                  <a:pt x="232" y="72"/>
                </a:cubicBezTo>
                <a:cubicBezTo>
                  <a:pt x="232" y="72"/>
                  <a:pt x="232" y="71"/>
                  <a:pt x="232" y="71"/>
                </a:cubicBezTo>
                <a:cubicBezTo>
                  <a:pt x="233" y="71"/>
                  <a:pt x="233" y="71"/>
                  <a:pt x="233" y="72"/>
                </a:cubicBezTo>
                <a:cubicBezTo>
                  <a:pt x="233" y="72"/>
                  <a:pt x="235" y="71"/>
                  <a:pt x="237" y="69"/>
                </a:cubicBezTo>
                <a:moveTo>
                  <a:pt x="293" y="60"/>
                </a:moveTo>
                <a:cubicBezTo>
                  <a:pt x="293" y="60"/>
                  <a:pt x="293" y="60"/>
                  <a:pt x="293" y="60"/>
                </a:cubicBezTo>
                <a:cubicBezTo>
                  <a:pt x="293" y="60"/>
                  <a:pt x="293" y="60"/>
                  <a:pt x="293" y="60"/>
                </a:cubicBezTo>
                <a:cubicBezTo>
                  <a:pt x="293" y="60"/>
                  <a:pt x="293" y="60"/>
                  <a:pt x="293" y="60"/>
                </a:cubicBezTo>
                <a:moveTo>
                  <a:pt x="294" y="60"/>
                </a:move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moveTo>
                  <a:pt x="293" y="60"/>
                </a:moveTo>
                <a:cubicBezTo>
                  <a:pt x="293" y="60"/>
                  <a:pt x="292" y="60"/>
                  <a:pt x="292" y="60"/>
                </a:cubicBezTo>
                <a:cubicBezTo>
                  <a:pt x="292" y="60"/>
                  <a:pt x="293" y="60"/>
                  <a:pt x="293" y="60"/>
                </a:cubicBezTo>
                <a:moveTo>
                  <a:pt x="267" y="60"/>
                </a:moveTo>
                <a:cubicBezTo>
                  <a:pt x="267" y="60"/>
                  <a:pt x="267" y="60"/>
                  <a:pt x="267" y="60"/>
                </a:cubicBezTo>
                <a:cubicBezTo>
                  <a:pt x="275" y="57"/>
                  <a:pt x="275" y="57"/>
                  <a:pt x="275" y="57"/>
                </a:cubicBezTo>
                <a:cubicBezTo>
                  <a:pt x="275" y="57"/>
                  <a:pt x="275" y="57"/>
                  <a:pt x="275" y="57"/>
                </a:cubicBezTo>
                <a:cubicBezTo>
                  <a:pt x="267" y="60"/>
                  <a:pt x="267" y="60"/>
                  <a:pt x="267" y="60"/>
                </a:cubicBezTo>
                <a:moveTo>
                  <a:pt x="74" y="54"/>
                </a:moveTo>
                <a:cubicBezTo>
                  <a:pt x="74" y="54"/>
                  <a:pt x="74" y="54"/>
                  <a:pt x="74" y="54"/>
                </a:cubicBezTo>
                <a:moveTo>
                  <a:pt x="253" y="40"/>
                </a:moveTo>
                <a:cubicBezTo>
                  <a:pt x="245" y="46"/>
                  <a:pt x="245" y="46"/>
                  <a:pt x="245" y="46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58" y="63"/>
                  <a:pt x="258" y="63"/>
                  <a:pt x="258" y="63"/>
                </a:cubicBezTo>
                <a:cubicBezTo>
                  <a:pt x="258" y="69"/>
                  <a:pt x="258" y="69"/>
                  <a:pt x="258" y="69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61" y="60"/>
                  <a:pt x="261" y="60"/>
                  <a:pt x="261" y="60"/>
                </a:cubicBezTo>
                <a:cubicBezTo>
                  <a:pt x="267" y="60"/>
                  <a:pt x="267" y="60"/>
                  <a:pt x="267" y="60"/>
                </a:cubicBezTo>
                <a:cubicBezTo>
                  <a:pt x="269" y="63"/>
                  <a:pt x="269" y="63"/>
                  <a:pt x="269" y="63"/>
                </a:cubicBezTo>
                <a:cubicBezTo>
                  <a:pt x="275" y="63"/>
                  <a:pt x="275" y="63"/>
                  <a:pt x="275" y="63"/>
                </a:cubicBezTo>
                <a:cubicBezTo>
                  <a:pt x="288" y="60"/>
                  <a:pt x="288" y="60"/>
                  <a:pt x="288" y="60"/>
                </a:cubicBezTo>
                <a:cubicBezTo>
                  <a:pt x="290" y="60"/>
                  <a:pt x="291" y="60"/>
                  <a:pt x="292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1" y="60"/>
                  <a:pt x="290" y="60"/>
                  <a:pt x="288" y="60"/>
                </a:cubicBezTo>
                <a:cubicBezTo>
                  <a:pt x="275" y="63"/>
                  <a:pt x="275" y="63"/>
                  <a:pt x="275" y="63"/>
                </a:cubicBezTo>
                <a:cubicBezTo>
                  <a:pt x="291" y="63"/>
                  <a:pt x="291" y="63"/>
                  <a:pt x="291" y="63"/>
                </a:cubicBezTo>
                <a:cubicBezTo>
                  <a:pt x="291" y="72"/>
                  <a:pt x="291" y="72"/>
                  <a:pt x="291" y="72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58" y="69"/>
                  <a:pt x="258" y="69"/>
                  <a:pt x="258" y="69"/>
                </a:cubicBezTo>
                <a:cubicBezTo>
                  <a:pt x="258" y="63"/>
                  <a:pt x="258" y="63"/>
                  <a:pt x="258" y="63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52" y="57"/>
                  <a:pt x="152" y="57"/>
                  <a:pt x="152" y="57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6"/>
                  <a:pt x="57" y="66"/>
                  <a:pt x="57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66" y="69"/>
                  <a:pt x="66" y="69"/>
                  <a:pt x="66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74"/>
                  <a:pt x="79" y="74"/>
                  <a:pt x="79" y="74"/>
                </a:cubicBezTo>
                <a:cubicBezTo>
                  <a:pt x="79" y="69"/>
                  <a:pt x="79" y="69"/>
                  <a:pt x="79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69"/>
                  <a:pt x="74" y="69"/>
                  <a:pt x="74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1"/>
                  <a:pt x="65" y="72"/>
                  <a:pt x="63" y="72"/>
                </a:cubicBezTo>
                <a:cubicBezTo>
                  <a:pt x="62" y="72"/>
                  <a:pt x="60" y="72"/>
                  <a:pt x="57" y="72"/>
                </a:cubicBezTo>
                <a:cubicBezTo>
                  <a:pt x="54" y="72"/>
                  <a:pt x="53" y="71"/>
                  <a:pt x="52" y="71"/>
                </a:cubicBezTo>
                <a:cubicBezTo>
                  <a:pt x="51" y="71"/>
                  <a:pt x="54" y="72"/>
                  <a:pt x="49" y="75"/>
                </a:cubicBezTo>
                <a:cubicBezTo>
                  <a:pt x="55" y="80"/>
                  <a:pt x="55" y="80"/>
                  <a:pt x="55" y="80"/>
                </a:cubicBezTo>
                <a:cubicBezTo>
                  <a:pt x="52" y="74"/>
                  <a:pt x="52" y="74"/>
                  <a:pt x="52" y="74"/>
                </a:cubicBezTo>
                <a:cubicBezTo>
                  <a:pt x="55" y="80"/>
                  <a:pt x="55" y="80"/>
                  <a:pt x="55" y="80"/>
                </a:cubicBezTo>
                <a:cubicBezTo>
                  <a:pt x="77" y="81"/>
                  <a:pt x="77" y="81"/>
                  <a:pt x="77" y="81"/>
                </a:cubicBezTo>
                <a:cubicBezTo>
                  <a:pt x="68" y="86"/>
                  <a:pt x="68" y="86"/>
                  <a:pt x="68" y="86"/>
                </a:cubicBezTo>
                <a:cubicBezTo>
                  <a:pt x="63" y="86"/>
                  <a:pt x="57" y="86"/>
                  <a:pt x="57" y="91"/>
                </a:cubicBezTo>
                <a:cubicBezTo>
                  <a:pt x="57" y="95"/>
                  <a:pt x="63" y="98"/>
                  <a:pt x="66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0" y="94"/>
                  <a:pt x="60" y="94"/>
                  <a:pt x="60" y="94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93" y="105"/>
                  <a:pt x="93" y="105"/>
                  <a:pt x="93" y="105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3" y="111"/>
                  <a:pt x="93" y="111"/>
                  <a:pt x="93" y="111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107" y="96"/>
                  <a:pt x="102" y="101"/>
                  <a:pt x="114" y="94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14" y="97"/>
                  <a:pt x="114" y="97"/>
                  <a:pt x="114" y="97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69" y="103"/>
                  <a:pt x="169" y="103"/>
                  <a:pt x="169" y="103"/>
                </a:cubicBezTo>
                <a:cubicBezTo>
                  <a:pt x="182" y="99"/>
                  <a:pt x="182" y="99"/>
                  <a:pt x="182" y="99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188" y="109"/>
                  <a:pt x="188" y="109"/>
                  <a:pt x="188" y="109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10" y="134"/>
                  <a:pt x="210" y="134"/>
                  <a:pt x="210" y="134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10" y="134"/>
                  <a:pt x="210" y="134"/>
                  <a:pt x="210" y="134"/>
                </a:cubicBezTo>
                <a:cubicBezTo>
                  <a:pt x="218" y="137"/>
                  <a:pt x="218" y="137"/>
                  <a:pt x="218" y="137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3" y="143"/>
                  <a:pt x="223" y="143"/>
                  <a:pt x="223" y="143"/>
                </a:cubicBezTo>
                <a:cubicBezTo>
                  <a:pt x="226" y="152"/>
                  <a:pt x="226" y="152"/>
                  <a:pt x="226" y="152"/>
                </a:cubicBezTo>
                <a:cubicBezTo>
                  <a:pt x="223" y="143"/>
                  <a:pt x="223" y="143"/>
                  <a:pt x="223" y="143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17" y="143"/>
                  <a:pt x="217" y="143"/>
                  <a:pt x="217" y="143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18" y="137"/>
                  <a:pt x="218" y="137"/>
                  <a:pt x="218" y="137"/>
                </a:cubicBezTo>
                <a:cubicBezTo>
                  <a:pt x="215" y="140"/>
                  <a:pt x="215" y="140"/>
                  <a:pt x="215" y="140"/>
                </a:cubicBezTo>
                <a:cubicBezTo>
                  <a:pt x="210" y="137"/>
                  <a:pt x="210" y="137"/>
                  <a:pt x="210" y="137"/>
                </a:cubicBezTo>
                <a:cubicBezTo>
                  <a:pt x="207" y="140"/>
                  <a:pt x="207" y="140"/>
                  <a:pt x="207" y="140"/>
                </a:cubicBezTo>
                <a:cubicBezTo>
                  <a:pt x="218" y="154"/>
                  <a:pt x="218" y="154"/>
                  <a:pt x="218" y="154"/>
                </a:cubicBezTo>
                <a:cubicBezTo>
                  <a:pt x="216" y="161"/>
                  <a:pt x="215" y="163"/>
                  <a:pt x="215" y="171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82"/>
                  <a:pt x="215" y="182"/>
                  <a:pt x="215" y="182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410" y="194"/>
                  <a:pt x="410" y="194"/>
                  <a:pt x="410" y="194"/>
                </a:cubicBezTo>
                <a:cubicBezTo>
                  <a:pt x="413" y="191"/>
                  <a:pt x="413" y="191"/>
                  <a:pt x="413" y="191"/>
                </a:cubicBezTo>
                <a:cubicBezTo>
                  <a:pt x="416" y="188"/>
                  <a:pt x="416" y="188"/>
                  <a:pt x="416" y="188"/>
                </a:cubicBezTo>
                <a:cubicBezTo>
                  <a:pt x="419" y="188"/>
                  <a:pt x="419" y="188"/>
                  <a:pt x="419" y="188"/>
                </a:cubicBezTo>
                <a:cubicBezTo>
                  <a:pt x="427" y="185"/>
                  <a:pt x="427" y="185"/>
                  <a:pt x="427" y="185"/>
                </a:cubicBezTo>
                <a:cubicBezTo>
                  <a:pt x="430" y="183"/>
                  <a:pt x="430" y="183"/>
                  <a:pt x="430" y="183"/>
                </a:cubicBezTo>
                <a:cubicBezTo>
                  <a:pt x="438" y="183"/>
                  <a:pt x="438" y="183"/>
                  <a:pt x="438" y="183"/>
                </a:cubicBezTo>
                <a:cubicBezTo>
                  <a:pt x="438" y="174"/>
                  <a:pt x="438" y="174"/>
                  <a:pt x="438" y="174"/>
                </a:cubicBezTo>
                <a:cubicBezTo>
                  <a:pt x="438" y="171"/>
                  <a:pt x="438" y="171"/>
                  <a:pt x="438" y="171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2" y="171"/>
                  <a:pt x="432" y="171"/>
                  <a:pt x="432" y="171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0" y="168"/>
                  <a:pt x="430" y="168"/>
                  <a:pt x="430" y="168"/>
                </a:cubicBezTo>
                <a:cubicBezTo>
                  <a:pt x="424" y="168"/>
                  <a:pt x="424" y="168"/>
                  <a:pt x="424" y="168"/>
                </a:cubicBezTo>
                <a:cubicBezTo>
                  <a:pt x="430" y="168"/>
                  <a:pt x="430" y="168"/>
                  <a:pt x="430" y="168"/>
                </a:cubicBezTo>
                <a:cubicBezTo>
                  <a:pt x="432" y="166"/>
                  <a:pt x="432" y="166"/>
                  <a:pt x="432" y="166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25" y="160"/>
                  <a:pt x="425" y="160"/>
                  <a:pt x="425" y="160"/>
                </a:cubicBezTo>
                <a:cubicBezTo>
                  <a:pt x="424" y="160"/>
                  <a:pt x="424" y="160"/>
                  <a:pt x="424" y="160"/>
                </a:cubicBezTo>
                <a:cubicBezTo>
                  <a:pt x="425" y="160"/>
                  <a:pt x="425" y="160"/>
                  <a:pt x="425" y="160"/>
                </a:cubicBezTo>
                <a:cubicBezTo>
                  <a:pt x="427" y="157"/>
                  <a:pt x="427" y="157"/>
                  <a:pt x="427" y="157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32" y="166"/>
                  <a:pt x="432" y="166"/>
                  <a:pt x="432" y="166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2" y="171"/>
                  <a:pt x="432" y="171"/>
                  <a:pt x="432" y="171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5" y="166"/>
                  <a:pt x="435" y="166"/>
                  <a:pt x="435" y="166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66" y="159"/>
                  <a:pt x="466" y="159"/>
                  <a:pt x="466" y="159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57" y="160"/>
                  <a:pt x="457" y="160"/>
                  <a:pt x="457" y="160"/>
                </a:cubicBezTo>
                <a:cubicBezTo>
                  <a:pt x="460" y="169"/>
                  <a:pt x="460" y="169"/>
                  <a:pt x="460" y="169"/>
                </a:cubicBezTo>
                <a:cubicBezTo>
                  <a:pt x="470" y="166"/>
                  <a:pt x="470" y="166"/>
                  <a:pt x="470" y="166"/>
                </a:cubicBezTo>
                <a:cubicBezTo>
                  <a:pt x="476" y="161"/>
                  <a:pt x="476" y="161"/>
                  <a:pt x="476" y="161"/>
                </a:cubicBezTo>
                <a:cubicBezTo>
                  <a:pt x="468" y="157"/>
                  <a:pt x="468" y="157"/>
                  <a:pt x="468" y="157"/>
                </a:cubicBezTo>
                <a:cubicBezTo>
                  <a:pt x="464" y="155"/>
                  <a:pt x="464" y="155"/>
                  <a:pt x="464" y="155"/>
                </a:cubicBezTo>
                <a:cubicBezTo>
                  <a:pt x="462" y="151"/>
                  <a:pt x="462" y="151"/>
                  <a:pt x="462" y="151"/>
                </a:cubicBezTo>
                <a:cubicBezTo>
                  <a:pt x="462" y="148"/>
                  <a:pt x="462" y="148"/>
                  <a:pt x="462" y="148"/>
                </a:cubicBezTo>
                <a:cubicBezTo>
                  <a:pt x="456" y="147"/>
                  <a:pt x="456" y="147"/>
                  <a:pt x="456" y="147"/>
                </a:cubicBezTo>
                <a:cubicBezTo>
                  <a:pt x="454" y="148"/>
                  <a:pt x="454" y="148"/>
                  <a:pt x="454" y="148"/>
                </a:cubicBezTo>
                <a:cubicBezTo>
                  <a:pt x="456" y="147"/>
                  <a:pt x="456" y="147"/>
                  <a:pt x="456" y="147"/>
                </a:cubicBezTo>
                <a:cubicBezTo>
                  <a:pt x="462" y="148"/>
                  <a:pt x="462" y="148"/>
                  <a:pt x="462" y="148"/>
                </a:cubicBezTo>
                <a:cubicBezTo>
                  <a:pt x="465" y="146"/>
                  <a:pt x="465" y="146"/>
                  <a:pt x="465" y="146"/>
                </a:cubicBezTo>
                <a:cubicBezTo>
                  <a:pt x="449" y="143"/>
                  <a:pt x="449" y="143"/>
                  <a:pt x="449" y="143"/>
                </a:cubicBezTo>
                <a:cubicBezTo>
                  <a:pt x="449" y="140"/>
                  <a:pt x="449" y="140"/>
                  <a:pt x="449" y="140"/>
                </a:cubicBezTo>
                <a:cubicBezTo>
                  <a:pt x="443" y="140"/>
                  <a:pt x="443" y="140"/>
                  <a:pt x="443" y="140"/>
                </a:cubicBezTo>
                <a:cubicBezTo>
                  <a:pt x="435" y="151"/>
                  <a:pt x="435" y="151"/>
                  <a:pt x="435" y="151"/>
                </a:cubicBezTo>
                <a:cubicBezTo>
                  <a:pt x="443" y="140"/>
                  <a:pt x="443" y="140"/>
                  <a:pt x="443" y="140"/>
                </a:cubicBezTo>
                <a:cubicBezTo>
                  <a:pt x="449" y="140"/>
                  <a:pt x="449" y="140"/>
                  <a:pt x="449" y="140"/>
                </a:cubicBezTo>
                <a:cubicBezTo>
                  <a:pt x="454" y="138"/>
                  <a:pt x="454" y="138"/>
                  <a:pt x="454" y="138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83" y="140"/>
                  <a:pt x="483" y="140"/>
                  <a:pt x="483" y="140"/>
                </a:cubicBezTo>
                <a:cubicBezTo>
                  <a:pt x="483" y="118"/>
                  <a:pt x="483" y="118"/>
                  <a:pt x="483" y="118"/>
                </a:cubicBezTo>
                <a:cubicBezTo>
                  <a:pt x="479" y="117"/>
                  <a:pt x="479" y="117"/>
                  <a:pt x="479" y="117"/>
                </a:cubicBezTo>
                <a:cubicBezTo>
                  <a:pt x="465" y="100"/>
                  <a:pt x="465" y="100"/>
                  <a:pt x="465" y="100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43" y="103"/>
                  <a:pt x="443" y="103"/>
                  <a:pt x="443" y="103"/>
                </a:cubicBezTo>
                <a:cubicBezTo>
                  <a:pt x="443" y="103"/>
                  <a:pt x="443" y="103"/>
                  <a:pt x="443" y="103"/>
                </a:cubicBezTo>
                <a:cubicBezTo>
                  <a:pt x="443" y="94"/>
                  <a:pt x="443" y="94"/>
                  <a:pt x="443" y="94"/>
                </a:cubicBezTo>
                <a:cubicBezTo>
                  <a:pt x="427" y="93"/>
                  <a:pt x="438" y="89"/>
                  <a:pt x="427" y="89"/>
                </a:cubicBezTo>
                <a:cubicBezTo>
                  <a:pt x="411" y="89"/>
                  <a:pt x="411" y="89"/>
                  <a:pt x="411" y="89"/>
                </a:cubicBezTo>
                <a:cubicBezTo>
                  <a:pt x="411" y="98"/>
                  <a:pt x="416" y="110"/>
                  <a:pt x="416" y="111"/>
                </a:cubicBezTo>
                <a:cubicBezTo>
                  <a:pt x="416" y="119"/>
                  <a:pt x="414" y="118"/>
                  <a:pt x="408" y="120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08" y="120"/>
                  <a:pt x="408" y="120"/>
                  <a:pt x="408" y="120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05" y="126"/>
                  <a:pt x="405" y="126"/>
                  <a:pt x="405" y="126"/>
                </a:cubicBezTo>
                <a:cubicBezTo>
                  <a:pt x="408" y="128"/>
                  <a:pt x="408" y="128"/>
                  <a:pt x="408" y="128"/>
                </a:cubicBezTo>
                <a:cubicBezTo>
                  <a:pt x="405" y="126"/>
                  <a:pt x="405" y="126"/>
                  <a:pt x="405" y="126"/>
                </a:cubicBezTo>
                <a:cubicBezTo>
                  <a:pt x="402" y="131"/>
                  <a:pt x="402" y="131"/>
                  <a:pt x="402" y="131"/>
                </a:cubicBezTo>
                <a:cubicBezTo>
                  <a:pt x="397" y="131"/>
                  <a:pt x="397" y="131"/>
                  <a:pt x="397" y="131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81" y="120"/>
                  <a:pt x="381" y="120"/>
                  <a:pt x="381" y="120"/>
                </a:cubicBezTo>
                <a:cubicBezTo>
                  <a:pt x="378" y="117"/>
                  <a:pt x="378" y="117"/>
                  <a:pt x="378" y="117"/>
                </a:cubicBezTo>
                <a:cubicBezTo>
                  <a:pt x="354" y="111"/>
                  <a:pt x="354" y="111"/>
                  <a:pt x="354" y="111"/>
                </a:cubicBezTo>
                <a:cubicBezTo>
                  <a:pt x="351" y="108"/>
                  <a:pt x="351" y="108"/>
                  <a:pt x="351" y="108"/>
                </a:cubicBezTo>
                <a:cubicBezTo>
                  <a:pt x="348" y="106"/>
                  <a:pt x="348" y="106"/>
                  <a:pt x="348" y="106"/>
                </a:cubicBezTo>
                <a:cubicBezTo>
                  <a:pt x="343" y="106"/>
                  <a:pt x="343" y="106"/>
                  <a:pt x="343" y="106"/>
                </a:cubicBezTo>
                <a:cubicBezTo>
                  <a:pt x="343" y="97"/>
                  <a:pt x="343" y="97"/>
                  <a:pt x="343" y="97"/>
                </a:cubicBezTo>
                <a:cubicBezTo>
                  <a:pt x="351" y="86"/>
                  <a:pt x="351" y="86"/>
                  <a:pt x="351" y="86"/>
                </a:cubicBezTo>
                <a:cubicBezTo>
                  <a:pt x="343" y="97"/>
                  <a:pt x="343" y="97"/>
                  <a:pt x="343" y="97"/>
                </a:cubicBezTo>
                <a:cubicBezTo>
                  <a:pt x="356" y="86"/>
                  <a:pt x="356" y="86"/>
                  <a:pt x="356" y="86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45" y="80"/>
                  <a:pt x="345" y="80"/>
                  <a:pt x="345" y="80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70" y="79"/>
                  <a:pt x="370" y="79"/>
                  <a:pt x="370" y="79"/>
                </a:cubicBezTo>
                <a:cubicBezTo>
                  <a:pt x="370" y="77"/>
                  <a:pt x="370" y="77"/>
                  <a:pt x="370" y="77"/>
                </a:cubicBezTo>
                <a:cubicBezTo>
                  <a:pt x="370" y="79"/>
                  <a:pt x="370" y="79"/>
                  <a:pt x="370" y="79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56" y="86"/>
                  <a:pt x="356" y="86"/>
                  <a:pt x="356" y="86"/>
                </a:cubicBezTo>
                <a:cubicBezTo>
                  <a:pt x="370" y="83"/>
                  <a:pt x="370" y="83"/>
                  <a:pt x="370" y="83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4"/>
                  <a:pt x="373" y="74"/>
                  <a:pt x="373" y="74"/>
                </a:cubicBezTo>
                <a:cubicBezTo>
                  <a:pt x="362" y="74"/>
                  <a:pt x="362" y="74"/>
                  <a:pt x="362" y="74"/>
                </a:cubicBezTo>
                <a:cubicBezTo>
                  <a:pt x="373" y="74"/>
                  <a:pt x="373" y="74"/>
                  <a:pt x="373" y="74"/>
                </a:cubicBezTo>
                <a:cubicBezTo>
                  <a:pt x="383" y="69"/>
                  <a:pt x="383" y="69"/>
                  <a:pt x="383" y="69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94" y="66"/>
                  <a:pt x="394" y="66"/>
                  <a:pt x="394" y="66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97" y="71"/>
                  <a:pt x="397" y="71"/>
                  <a:pt x="397" y="71"/>
                </a:cubicBezTo>
                <a:cubicBezTo>
                  <a:pt x="394" y="66"/>
                  <a:pt x="394" y="66"/>
                  <a:pt x="394" y="66"/>
                </a:cubicBezTo>
                <a:cubicBezTo>
                  <a:pt x="397" y="60"/>
                  <a:pt x="397" y="60"/>
                  <a:pt x="397" y="60"/>
                </a:cubicBezTo>
                <a:cubicBezTo>
                  <a:pt x="392" y="60"/>
                  <a:pt x="392" y="60"/>
                  <a:pt x="392" y="60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75" y="69"/>
                  <a:pt x="375" y="69"/>
                  <a:pt x="375" y="69"/>
                </a:cubicBezTo>
                <a:cubicBezTo>
                  <a:pt x="370" y="69"/>
                  <a:pt x="370" y="69"/>
                  <a:pt x="370" y="69"/>
                </a:cubicBezTo>
                <a:cubicBezTo>
                  <a:pt x="370" y="63"/>
                  <a:pt x="370" y="63"/>
                  <a:pt x="370" y="63"/>
                </a:cubicBezTo>
                <a:cubicBezTo>
                  <a:pt x="367" y="60"/>
                  <a:pt x="367" y="60"/>
                  <a:pt x="367" y="60"/>
                </a:cubicBezTo>
                <a:cubicBezTo>
                  <a:pt x="362" y="63"/>
                  <a:pt x="362" y="63"/>
                  <a:pt x="362" y="63"/>
                </a:cubicBezTo>
                <a:cubicBezTo>
                  <a:pt x="356" y="60"/>
                  <a:pt x="356" y="60"/>
                  <a:pt x="356" y="60"/>
                </a:cubicBezTo>
                <a:cubicBezTo>
                  <a:pt x="354" y="57"/>
                  <a:pt x="354" y="57"/>
                  <a:pt x="354" y="57"/>
                </a:cubicBezTo>
                <a:cubicBezTo>
                  <a:pt x="351" y="54"/>
                  <a:pt x="351" y="54"/>
                  <a:pt x="351" y="54"/>
                </a:cubicBezTo>
                <a:cubicBezTo>
                  <a:pt x="348" y="52"/>
                  <a:pt x="348" y="52"/>
                  <a:pt x="348" y="52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37" y="52"/>
                  <a:pt x="337" y="52"/>
                  <a:pt x="337" y="52"/>
                </a:cubicBezTo>
                <a:cubicBezTo>
                  <a:pt x="335" y="49"/>
                  <a:pt x="335" y="49"/>
                  <a:pt x="335" y="49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35" y="52"/>
                  <a:pt x="335" y="52"/>
                  <a:pt x="335" y="52"/>
                </a:cubicBezTo>
                <a:cubicBezTo>
                  <a:pt x="332" y="57"/>
                  <a:pt x="332" y="57"/>
                  <a:pt x="332" y="57"/>
                </a:cubicBezTo>
                <a:cubicBezTo>
                  <a:pt x="337" y="60"/>
                  <a:pt x="337" y="60"/>
                  <a:pt x="337" y="60"/>
                </a:cubicBezTo>
                <a:cubicBezTo>
                  <a:pt x="345" y="63"/>
                  <a:pt x="345" y="63"/>
                  <a:pt x="345" y="63"/>
                </a:cubicBezTo>
                <a:cubicBezTo>
                  <a:pt x="348" y="57"/>
                  <a:pt x="348" y="57"/>
                  <a:pt x="348" y="57"/>
                </a:cubicBezTo>
                <a:cubicBezTo>
                  <a:pt x="345" y="63"/>
                  <a:pt x="345" y="63"/>
                  <a:pt x="345" y="63"/>
                </a:cubicBezTo>
                <a:cubicBezTo>
                  <a:pt x="340" y="66"/>
                  <a:pt x="340" y="66"/>
                  <a:pt x="340" y="66"/>
                </a:cubicBezTo>
                <a:cubicBezTo>
                  <a:pt x="340" y="69"/>
                  <a:pt x="340" y="69"/>
                  <a:pt x="340" y="69"/>
                </a:cubicBezTo>
                <a:cubicBezTo>
                  <a:pt x="337" y="69"/>
                  <a:pt x="337" y="69"/>
                  <a:pt x="337" y="69"/>
                </a:cubicBezTo>
                <a:cubicBezTo>
                  <a:pt x="337" y="60"/>
                  <a:pt x="337" y="60"/>
                  <a:pt x="337" y="60"/>
                </a:cubicBezTo>
                <a:cubicBezTo>
                  <a:pt x="332" y="57"/>
                  <a:pt x="332" y="57"/>
                  <a:pt x="332" y="57"/>
                </a:cubicBezTo>
                <a:cubicBezTo>
                  <a:pt x="326" y="57"/>
                  <a:pt x="326" y="57"/>
                  <a:pt x="326" y="57"/>
                </a:cubicBezTo>
                <a:cubicBezTo>
                  <a:pt x="329" y="66"/>
                  <a:pt x="329" y="66"/>
                  <a:pt x="329" y="66"/>
                </a:cubicBezTo>
                <a:cubicBezTo>
                  <a:pt x="302" y="66"/>
                  <a:pt x="302" y="66"/>
                  <a:pt x="302" y="66"/>
                </a:cubicBezTo>
                <a:cubicBezTo>
                  <a:pt x="293" y="63"/>
                  <a:pt x="293" y="63"/>
                  <a:pt x="293" y="63"/>
                </a:cubicBezTo>
                <a:cubicBezTo>
                  <a:pt x="296" y="60"/>
                  <a:pt x="296" y="60"/>
                  <a:pt x="296" y="60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92" y="58"/>
                  <a:pt x="292" y="59"/>
                  <a:pt x="292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2" y="59"/>
                  <a:pt x="292" y="58"/>
                  <a:pt x="294" y="57"/>
                </a:cubicBezTo>
                <a:cubicBezTo>
                  <a:pt x="296" y="60"/>
                  <a:pt x="296" y="60"/>
                  <a:pt x="296" y="60"/>
                </a:cubicBezTo>
                <a:cubicBezTo>
                  <a:pt x="302" y="60"/>
                  <a:pt x="302" y="60"/>
                  <a:pt x="302" y="60"/>
                </a:cubicBezTo>
                <a:cubicBezTo>
                  <a:pt x="310" y="60"/>
                  <a:pt x="310" y="60"/>
                  <a:pt x="310" y="60"/>
                </a:cubicBezTo>
                <a:cubicBezTo>
                  <a:pt x="302" y="60"/>
                  <a:pt x="302" y="60"/>
                  <a:pt x="302" y="60"/>
                </a:cubicBezTo>
                <a:cubicBezTo>
                  <a:pt x="302" y="63"/>
                  <a:pt x="303" y="64"/>
                  <a:pt x="304" y="64"/>
                </a:cubicBezTo>
                <a:cubicBezTo>
                  <a:pt x="308" y="64"/>
                  <a:pt x="315" y="55"/>
                  <a:pt x="315" y="54"/>
                </a:cubicBezTo>
                <a:cubicBezTo>
                  <a:pt x="310" y="54"/>
                  <a:pt x="310" y="54"/>
                  <a:pt x="310" y="54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94" y="43"/>
                  <a:pt x="294" y="43"/>
                  <a:pt x="294" y="43"/>
                </a:cubicBezTo>
                <a:cubicBezTo>
                  <a:pt x="291" y="43"/>
                  <a:pt x="291" y="43"/>
                  <a:pt x="291" y="43"/>
                </a:cubicBezTo>
                <a:cubicBezTo>
                  <a:pt x="291" y="52"/>
                  <a:pt x="291" y="52"/>
                  <a:pt x="291" y="52"/>
                </a:cubicBezTo>
                <a:cubicBezTo>
                  <a:pt x="291" y="43"/>
                  <a:pt x="291" y="43"/>
                  <a:pt x="291" y="43"/>
                </a:cubicBezTo>
                <a:cubicBezTo>
                  <a:pt x="288" y="46"/>
                  <a:pt x="288" y="46"/>
                  <a:pt x="288" y="46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75" y="46"/>
                  <a:pt x="275" y="46"/>
                  <a:pt x="275" y="46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50" y="49"/>
                  <a:pt x="250" y="49"/>
                  <a:pt x="250" y="49"/>
                </a:cubicBezTo>
                <a:cubicBezTo>
                  <a:pt x="250" y="49"/>
                  <a:pt x="250" y="49"/>
                  <a:pt x="250" y="49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53" y="40"/>
                  <a:pt x="253" y="40"/>
                  <a:pt x="253" y="40"/>
                </a:cubicBezTo>
                <a:moveTo>
                  <a:pt x="253" y="40"/>
                </a:moveTo>
                <a:cubicBezTo>
                  <a:pt x="248" y="40"/>
                  <a:pt x="248" y="40"/>
                  <a:pt x="248" y="40"/>
                </a:cubicBezTo>
                <a:cubicBezTo>
                  <a:pt x="229" y="40"/>
                  <a:pt x="229" y="40"/>
                  <a:pt x="229" y="40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0" y="46"/>
                  <a:pt x="220" y="46"/>
                  <a:pt x="220" y="46"/>
                </a:cubicBezTo>
                <a:cubicBezTo>
                  <a:pt x="220" y="49"/>
                  <a:pt x="220" y="49"/>
                  <a:pt x="220" y="49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39" y="46"/>
                  <a:pt x="239" y="46"/>
                  <a:pt x="239" y="46"/>
                </a:cubicBezTo>
                <a:cubicBezTo>
                  <a:pt x="245" y="46"/>
                  <a:pt x="245" y="46"/>
                  <a:pt x="245" y="46"/>
                </a:cubicBezTo>
                <a:cubicBezTo>
                  <a:pt x="253" y="40"/>
                  <a:pt x="253" y="40"/>
                  <a:pt x="253" y="40"/>
                </a:cubicBezTo>
                <a:moveTo>
                  <a:pt x="321" y="40"/>
                </a:moveTo>
                <a:cubicBezTo>
                  <a:pt x="310" y="43"/>
                  <a:pt x="310" y="43"/>
                  <a:pt x="310" y="43"/>
                </a:cubicBezTo>
                <a:cubicBezTo>
                  <a:pt x="313" y="48"/>
                  <a:pt x="313" y="49"/>
                  <a:pt x="313" y="49"/>
                </a:cubicBezTo>
                <a:cubicBezTo>
                  <a:pt x="313" y="49"/>
                  <a:pt x="314" y="49"/>
                  <a:pt x="314" y="49"/>
                </a:cubicBezTo>
                <a:cubicBezTo>
                  <a:pt x="315" y="49"/>
                  <a:pt x="316" y="49"/>
                  <a:pt x="317" y="49"/>
                </a:cubicBezTo>
                <a:cubicBezTo>
                  <a:pt x="318" y="49"/>
                  <a:pt x="319" y="49"/>
                  <a:pt x="321" y="49"/>
                </a:cubicBezTo>
                <a:cubicBezTo>
                  <a:pt x="321" y="40"/>
                  <a:pt x="321" y="40"/>
                  <a:pt x="321" y="40"/>
                </a:cubicBezTo>
                <a:moveTo>
                  <a:pt x="332" y="40"/>
                </a:moveTo>
                <a:cubicBezTo>
                  <a:pt x="321" y="40"/>
                  <a:pt x="321" y="40"/>
                  <a:pt x="321" y="40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35" y="49"/>
                  <a:pt x="335" y="49"/>
                  <a:pt x="335" y="49"/>
                </a:cubicBezTo>
                <a:cubicBezTo>
                  <a:pt x="332" y="40"/>
                  <a:pt x="332" y="40"/>
                  <a:pt x="332" y="40"/>
                </a:cubicBezTo>
                <a:moveTo>
                  <a:pt x="343" y="46"/>
                </a:moveTo>
                <a:cubicBezTo>
                  <a:pt x="343" y="46"/>
                  <a:pt x="343" y="46"/>
                  <a:pt x="343" y="46"/>
                </a:cubicBezTo>
                <a:moveTo>
                  <a:pt x="356" y="40"/>
                </a:moveTo>
                <a:cubicBezTo>
                  <a:pt x="356" y="40"/>
                  <a:pt x="356" y="40"/>
                  <a:pt x="356" y="40"/>
                </a:cubicBezTo>
                <a:moveTo>
                  <a:pt x="359" y="40"/>
                </a:moveTo>
                <a:cubicBezTo>
                  <a:pt x="356" y="40"/>
                  <a:pt x="356" y="40"/>
                  <a:pt x="356" y="40"/>
                </a:cubicBezTo>
                <a:cubicBezTo>
                  <a:pt x="343" y="40"/>
                  <a:pt x="343" y="40"/>
                  <a:pt x="343" y="40"/>
                </a:cubicBezTo>
                <a:cubicBezTo>
                  <a:pt x="340" y="46"/>
                  <a:pt x="340" y="46"/>
                  <a:pt x="340" y="46"/>
                </a:cubicBezTo>
                <a:cubicBezTo>
                  <a:pt x="343" y="46"/>
                  <a:pt x="343" y="46"/>
                  <a:pt x="343" y="46"/>
                </a:cubicBezTo>
                <a:cubicBezTo>
                  <a:pt x="340" y="46"/>
                  <a:pt x="340" y="46"/>
                  <a:pt x="340" y="46"/>
                </a:cubicBezTo>
                <a:cubicBezTo>
                  <a:pt x="340" y="49"/>
                  <a:pt x="340" y="49"/>
                  <a:pt x="340" y="49"/>
                </a:cubicBezTo>
                <a:cubicBezTo>
                  <a:pt x="337" y="52"/>
                  <a:pt x="337" y="52"/>
                  <a:pt x="337" y="52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40" y="49"/>
                  <a:pt x="340" y="49"/>
                  <a:pt x="340" y="49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48" y="52"/>
                  <a:pt x="348" y="52"/>
                  <a:pt x="348" y="52"/>
                </a:cubicBezTo>
                <a:cubicBezTo>
                  <a:pt x="345" y="46"/>
                  <a:pt x="345" y="46"/>
                  <a:pt x="345" y="46"/>
                </a:cubicBezTo>
                <a:cubicBezTo>
                  <a:pt x="356" y="46"/>
                  <a:pt x="356" y="46"/>
                  <a:pt x="356" y="46"/>
                </a:cubicBezTo>
                <a:cubicBezTo>
                  <a:pt x="359" y="40"/>
                  <a:pt x="359" y="40"/>
                  <a:pt x="359" y="40"/>
                </a:cubicBezTo>
                <a:moveTo>
                  <a:pt x="381" y="40"/>
                </a:moveTo>
                <a:cubicBezTo>
                  <a:pt x="381" y="40"/>
                  <a:pt x="381" y="40"/>
                  <a:pt x="381" y="40"/>
                </a:cubicBezTo>
                <a:moveTo>
                  <a:pt x="302" y="40"/>
                </a:moveTo>
                <a:cubicBezTo>
                  <a:pt x="294" y="43"/>
                  <a:pt x="294" y="43"/>
                  <a:pt x="294" y="43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302" y="40"/>
                  <a:pt x="302" y="40"/>
                  <a:pt x="302" y="40"/>
                </a:cubicBezTo>
                <a:moveTo>
                  <a:pt x="438" y="74"/>
                </a:moveTo>
                <a:cubicBezTo>
                  <a:pt x="438" y="69"/>
                  <a:pt x="438" y="69"/>
                  <a:pt x="438" y="69"/>
                </a:cubicBezTo>
                <a:cubicBezTo>
                  <a:pt x="438" y="74"/>
                  <a:pt x="438" y="74"/>
                  <a:pt x="438" y="74"/>
                </a:cubicBezTo>
                <a:cubicBezTo>
                  <a:pt x="446" y="74"/>
                  <a:pt x="446" y="74"/>
                  <a:pt x="446" y="74"/>
                </a:cubicBezTo>
                <a:cubicBezTo>
                  <a:pt x="438" y="74"/>
                  <a:pt x="438" y="74"/>
                  <a:pt x="438" y="74"/>
                </a:cubicBezTo>
                <a:moveTo>
                  <a:pt x="403" y="40"/>
                </a:moveTo>
                <a:cubicBezTo>
                  <a:pt x="398" y="40"/>
                  <a:pt x="391" y="40"/>
                  <a:pt x="389" y="40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97" y="43"/>
                  <a:pt x="397" y="43"/>
                  <a:pt x="397" y="43"/>
                </a:cubicBezTo>
                <a:cubicBezTo>
                  <a:pt x="397" y="49"/>
                  <a:pt x="397" y="49"/>
                  <a:pt x="397" y="49"/>
                </a:cubicBezTo>
                <a:cubicBezTo>
                  <a:pt x="411" y="49"/>
                  <a:pt x="411" y="49"/>
                  <a:pt x="411" y="49"/>
                </a:cubicBezTo>
                <a:cubicBezTo>
                  <a:pt x="397" y="49"/>
                  <a:pt x="397" y="49"/>
                  <a:pt x="397" y="49"/>
                </a:cubicBezTo>
                <a:cubicBezTo>
                  <a:pt x="397" y="43"/>
                  <a:pt x="397" y="43"/>
                  <a:pt x="397" y="43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1" y="43"/>
                  <a:pt x="381" y="43"/>
                  <a:pt x="381" y="43"/>
                </a:cubicBezTo>
                <a:cubicBezTo>
                  <a:pt x="379" y="49"/>
                  <a:pt x="379" y="49"/>
                  <a:pt x="379" y="49"/>
                </a:cubicBezTo>
                <a:cubicBezTo>
                  <a:pt x="381" y="40"/>
                  <a:pt x="381" y="40"/>
                  <a:pt x="381" y="40"/>
                </a:cubicBezTo>
                <a:cubicBezTo>
                  <a:pt x="370" y="43"/>
                  <a:pt x="370" y="43"/>
                  <a:pt x="370" y="43"/>
                </a:cubicBezTo>
                <a:cubicBezTo>
                  <a:pt x="375" y="43"/>
                  <a:pt x="375" y="43"/>
                  <a:pt x="375" y="43"/>
                </a:cubicBezTo>
                <a:cubicBezTo>
                  <a:pt x="381" y="54"/>
                  <a:pt x="381" y="54"/>
                  <a:pt x="381" y="54"/>
                </a:cubicBezTo>
                <a:cubicBezTo>
                  <a:pt x="375" y="43"/>
                  <a:pt x="375" y="43"/>
                  <a:pt x="375" y="43"/>
                </a:cubicBezTo>
                <a:cubicBezTo>
                  <a:pt x="370" y="43"/>
                  <a:pt x="370" y="43"/>
                  <a:pt x="370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64" y="52"/>
                  <a:pt x="364" y="52"/>
                  <a:pt x="364" y="52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64" y="52"/>
                  <a:pt x="364" y="52"/>
                  <a:pt x="364" y="52"/>
                </a:cubicBezTo>
                <a:cubicBezTo>
                  <a:pt x="367" y="57"/>
                  <a:pt x="367" y="57"/>
                  <a:pt x="367" y="57"/>
                </a:cubicBezTo>
                <a:cubicBezTo>
                  <a:pt x="373" y="57"/>
                  <a:pt x="373" y="57"/>
                  <a:pt x="373" y="57"/>
                </a:cubicBezTo>
                <a:cubicBezTo>
                  <a:pt x="381" y="57"/>
                  <a:pt x="381" y="57"/>
                  <a:pt x="381" y="57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92" y="60"/>
                  <a:pt x="392" y="60"/>
                  <a:pt x="392" y="60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21" y="60"/>
                  <a:pt x="421" y="60"/>
                  <a:pt x="421" y="60"/>
                </a:cubicBezTo>
                <a:cubicBezTo>
                  <a:pt x="427" y="63"/>
                  <a:pt x="427" y="63"/>
                  <a:pt x="427" y="63"/>
                </a:cubicBezTo>
                <a:cubicBezTo>
                  <a:pt x="433" y="66"/>
                  <a:pt x="433" y="66"/>
                  <a:pt x="433" y="66"/>
                </a:cubicBezTo>
                <a:cubicBezTo>
                  <a:pt x="430" y="72"/>
                  <a:pt x="430" y="72"/>
                  <a:pt x="430" y="72"/>
                </a:cubicBezTo>
                <a:cubicBezTo>
                  <a:pt x="430" y="80"/>
                  <a:pt x="430" y="80"/>
                  <a:pt x="430" y="80"/>
                </a:cubicBezTo>
                <a:cubicBezTo>
                  <a:pt x="449" y="89"/>
                  <a:pt x="449" y="89"/>
                  <a:pt x="449" y="89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0" y="86"/>
                  <a:pt x="460" y="86"/>
                  <a:pt x="460" y="86"/>
                </a:cubicBezTo>
                <a:cubicBezTo>
                  <a:pt x="462" y="83"/>
                  <a:pt x="462" y="83"/>
                  <a:pt x="462" y="83"/>
                </a:cubicBezTo>
                <a:cubicBezTo>
                  <a:pt x="454" y="77"/>
                  <a:pt x="454" y="77"/>
                  <a:pt x="454" y="77"/>
                </a:cubicBezTo>
                <a:cubicBezTo>
                  <a:pt x="454" y="72"/>
                  <a:pt x="454" y="72"/>
                  <a:pt x="454" y="72"/>
                </a:cubicBezTo>
                <a:cubicBezTo>
                  <a:pt x="449" y="72"/>
                  <a:pt x="449" y="72"/>
                  <a:pt x="449" y="72"/>
                </a:cubicBezTo>
                <a:cubicBezTo>
                  <a:pt x="454" y="72"/>
                  <a:pt x="454" y="72"/>
                  <a:pt x="454" y="72"/>
                </a:cubicBezTo>
                <a:cubicBezTo>
                  <a:pt x="457" y="72"/>
                  <a:pt x="457" y="72"/>
                  <a:pt x="457" y="72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57" y="72"/>
                  <a:pt x="457" y="72"/>
                  <a:pt x="457" y="72"/>
                </a:cubicBezTo>
                <a:cubicBezTo>
                  <a:pt x="462" y="74"/>
                  <a:pt x="462" y="74"/>
                  <a:pt x="462" y="74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70" y="77"/>
                  <a:pt x="470" y="77"/>
                  <a:pt x="470" y="77"/>
                </a:cubicBezTo>
                <a:cubicBezTo>
                  <a:pt x="473" y="74"/>
                  <a:pt x="473" y="74"/>
                  <a:pt x="473" y="74"/>
                </a:cubicBezTo>
                <a:cubicBezTo>
                  <a:pt x="470" y="69"/>
                  <a:pt x="470" y="69"/>
                  <a:pt x="470" y="69"/>
                </a:cubicBezTo>
                <a:cubicBezTo>
                  <a:pt x="460" y="66"/>
                  <a:pt x="460" y="66"/>
                  <a:pt x="460" y="66"/>
                </a:cubicBezTo>
                <a:cubicBezTo>
                  <a:pt x="449" y="63"/>
                  <a:pt x="449" y="63"/>
                  <a:pt x="449" y="63"/>
                </a:cubicBezTo>
                <a:cubicBezTo>
                  <a:pt x="454" y="60"/>
                  <a:pt x="454" y="60"/>
                  <a:pt x="454" y="60"/>
                </a:cubicBezTo>
                <a:cubicBezTo>
                  <a:pt x="454" y="55"/>
                  <a:pt x="454" y="55"/>
                  <a:pt x="454" y="55"/>
                </a:cubicBezTo>
                <a:cubicBezTo>
                  <a:pt x="435" y="48"/>
                  <a:pt x="435" y="48"/>
                  <a:pt x="435" y="48"/>
                </a:cubicBezTo>
                <a:cubicBezTo>
                  <a:pt x="432" y="52"/>
                  <a:pt x="432" y="52"/>
                  <a:pt x="432" y="52"/>
                </a:cubicBezTo>
                <a:cubicBezTo>
                  <a:pt x="432" y="52"/>
                  <a:pt x="432" y="52"/>
                  <a:pt x="432" y="52"/>
                </a:cubicBezTo>
                <a:cubicBezTo>
                  <a:pt x="427" y="52"/>
                  <a:pt x="427" y="52"/>
                  <a:pt x="427" y="52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19" y="46"/>
                  <a:pt x="419" y="46"/>
                  <a:pt x="419" y="46"/>
                </a:cubicBezTo>
                <a:cubicBezTo>
                  <a:pt x="416" y="43"/>
                  <a:pt x="416" y="43"/>
                  <a:pt x="416" y="43"/>
                </a:cubicBezTo>
                <a:cubicBezTo>
                  <a:pt x="411" y="43"/>
                  <a:pt x="411" y="43"/>
                  <a:pt x="411" y="43"/>
                </a:cubicBezTo>
                <a:cubicBezTo>
                  <a:pt x="416" y="43"/>
                  <a:pt x="416" y="43"/>
                  <a:pt x="416" y="43"/>
                </a:cubicBezTo>
                <a:cubicBezTo>
                  <a:pt x="416" y="40"/>
                  <a:pt x="410" y="40"/>
                  <a:pt x="403" y="40"/>
                </a:cubicBezTo>
                <a:moveTo>
                  <a:pt x="277" y="37"/>
                </a:moveTo>
                <a:cubicBezTo>
                  <a:pt x="267" y="37"/>
                  <a:pt x="267" y="37"/>
                  <a:pt x="267" y="37"/>
                </a:cubicBezTo>
                <a:cubicBezTo>
                  <a:pt x="277" y="37"/>
                  <a:pt x="277" y="37"/>
                  <a:pt x="277" y="37"/>
                </a:cubicBezTo>
                <a:moveTo>
                  <a:pt x="1332" y="34"/>
                </a:moveTo>
                <a:cubicBezTo>
                  <a:pt x="1324" y="34"/>
                  <a:pt x="1324" y="34"/>
                  <a:pt x="1324" y="34"/>
                </a:cubicBezTo>
                <a:cubicBezTo>
                  <a:pt x="1324" y="37"/>
                  <a:pt x="1324" y="37"/>
                  <a:pt x="1324" y="37"/>
                </a:cubicBezTo>
                <a:cubicBezTo>
                  <a:pt x="1332" y="37"/>
                  <a:pt x="1332" y="37"/>
                  <a:pt x="1332" y="37"/>
                </a:cubicBezTo>
                <a:cubicBezTo>
                  <a:pt x="1332" y="34"/>
                  <a:pt x="1332" y="34"/>
                  <a:pt x="1332" y="34"/>
                </a:cubicBezTo>
                <a:moveTo>
                  <a:pt x="1302" y="32"/>
                </a:moveTo>
                <a:cubicBezTo>
                  <a:pt x="1302" y="32"/>
                  <a:pt x="1302" y="32"/>
                  <a:pt x="1302" y="32"/>
                </a:cubicBezTo>
                <a:moveTo>
                  <a:pt x="1313" y="32"/>
                </a:moveTo>
                <a:cubicBezTo>
                  <a:pt x="1302" y="32"/>
                  <a:pt x="1302" y="32"/>
                  <a:pt x="1302" y="32"/>
                </a:cubicBezTo>
                <a:cubicBezTo>
                  <a:pt x="1283" y="32"/>
                  <a:pt x="1283" y="32"/>
                  <a:pt x="1283" y="32"/>
                </a:cubicBezTo>
                <a:cubicBezTo>
                  <a:pt x="1283" y="37"/>
                  <a:pt x="1283" y="37"/>
                  <a:pt x="1283" y="3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313" y="37"/>
                  <a:pt x="1313" y="37"/>
                  <a:pt x="1313" y="37"/>
                </a:cubicBezTo>
                <a:cubicBezTo>
                  <a:pt x="1313" y="32"/>
                  <a:pt x="1313" y="32"/>
                  <a:pt x="1313" y="32"/>
                </a:cubicBezTo>
                <a:moveTo>
                  <a:pt x="326" y="29"/>
                </a:moveTo>
                <a:cubicBezTo>
                  <a:pt x="326" y="29"/>
                  <a:pt x="326" y="29"/>
                  <a:pt x="326" y="29"/>
                </a:cubicBezTo>
                <a:moveTo>
                  <a:pt x="329" y="29"/>
                </a:moveTo>
                <a:cubicBezTo>
                  <a:pt x="326" y="29"/>
                  <a:pt x="326" y="29"/>
                  <a:pt x="326" y="29"/>
                </a:cubicBezTo>
                <a:cubicBezTo>
                  <a:pt x="321" y="29"/>
                  <a:pt x="321" y="29"/>
                  <a:pt x="321" y="29"/>
                </a:cubicBezTo>
                <a:cubicBezTo>
                  <a:pt x="321" y="34"/>
                  <a:pt x="321" y="34"/>
                  <a:pt x="321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9" y="29"/>
                  <a:pt x="329" y="29"/>
                  <a:pt x="329" y="29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9" y="29"/>
                  <a:pt x="329" y="29"/>
                  <a:pt x="329" y="29"/>
                </a:cubicBezTo>
                <a:moveTo>
                  <a:pt x="351" y="29"/>
                </a:moveTo>
                <a:cubicBezTo>
                  <a:pt x="359" y="37"/>
                  <a:pt x="359" y="37"/>
                  <a:pt x="359" y="37"/>
                </a:cubicBezTo>
                <a:cubicBezTo>
                  <a:pt x="386" y="37"/>
                  <a:pt x="386" y="37"/>
                  <a:pt x="386" y="37"/>
                </a:cubicBezTo>
                <a:cubicBezTo>
                  <a:pt x="400" y="37"/>
                  <a:pt x="400" y="37"/>
                  <a:pt x="400" y="37"/>
                </a:cubicBezTo>
                <a:cubicBezTo>
                  <a:pt x="381" y="34"/>
                  <a:pt x="381" y="34"/>
                  <a:pt x="381" y="34"/>
                </a:cubicBezTo>
                <a:cubicBezTo>
                  <a:pt x="366" y="34"/>
                  <a:pt x="363" y="32"/>
                  <a:pt x="351" y="29"/>
                </a:cubicBezTo>
                <a:moveTo>
                  <a:pt x="1044" y="171"/>
                </a:moveTo>
                <a:cubicBezTo>
                  <a:pt x="1044" y="171"/>
                  <a:pt x="1044" y="171"/>
                  <a:pt x="1044" y="171"/>
                </a:cubicBezTo>
                <a:cubicBezTo>
                  <a:pt x="1042" y="173"/>
                  <a:pt x="1042" y="177"/>
                  <a:pt x="1038" y="177"/>
                </a:cubicBezTo>
                <a:cubicBezTo>
                  <a:pt x="1035" y="177"/>
                  <a:pt x="1034" y="174"/>
                  <a:pt x="1033" y="171"/>
                </a:cubicBezTo>
                <a:cubicBezTo>
                  <a:pt x="1033" y="171"/>
                  <a:pt x="1033" y="171"/>
                  <a:pt x="1033" y="171"/>
                </a:cubicBezTo>
                <a:cubicBezTo>
                  <a:pt x="1034" y="174"/>
                  <a:pt x="1035" y="177"/>
                  <a:pt x="1038" y="177"/>
                </a:cubicBezTo>
                <a:cubicBezTo>
                  <a:pt x="1042" y="177"/>
                  <a:pt x="1042" y="173"/>
                  <a:pt x="1044" y="171"/>
                </a:cubicBezTo>
                <a:moveTo>
                  <a:pt x="1044" y="171"/>
                </a:moveTo>
                <a:cubicBezTo>
                  <a:pt x="1044" y="171"/>
                  <a:pt x="1044" y="171"/>
                  <a:pt x="1044" y="171"/>
                </a:cubicBezTo>
                <a:moveTo>
                  <a:pt x="1025" y="163"/>
                </a:moveTo>
                <a:cubicBezTo>
                  <a:pt x="1030" y="160"/>
                  <a:pt x="1030" y="160"/>
                  <a:pt x="1030" y="160"/>
                </a:cubicBezTo>
                <a:cubicBezTo>
                  <a:pt x="1030" y="160"/>
                  <a:pt x="1030" y="160"/>
                  <a:pt x="1030" y="160"/>
                </a:cubicBezTo>
                <a:cubicBezTo>
                  <a:pt x="1030" y="160"/>
                  <a:pt x="1030" y="160"/>
                  <a:pt x="1030" y="160"/>
                </a:cubicBezTo>
                <a:cubicBezTo>
                  <a:pt x="1025" y="163"/>
                  <a:pt x="1025" y="163"/>
                  <a:pt x="1025" y="163"/>
                </a:cubicBezTo>
                <a:cubicBezTo>
                  <a:pt x="1025" y="163"/>
                  <a:pt x="1025" y="163"/>
                  <a:pt x="1025" y="163"/>
                </a:cubicBezTo>
                <a:moveTo>
                  <a:pt x="1049" y="154"/>
                </a:move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5"/>
                </a:cubicBezTo>
                <a:cubicBezTo>
                  <a:pt x="1046" y="159"/>
                  <a:pt x="1044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4" y="160"/>
                  <a:pt x="1046" y="159"/>
                  <a:pt x="1049" y="155"/>
                </a:cubicBez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4"/>
                </a:cubicBezTo>
                <a:moveTo>
                  <a:pt x="1049" y="154"/>
                </a:moveTo>
                <a:cubicBezTo>
                  <a:pt x="1049" y="154"/>
                  <a:pt x="1049" y="154"/>
                  <a:pt x="1049" y="154"/>
                </a:cubicBezTo>
                <a:moveTo>
                  <a:pt x="1171" y="117"/>
                </a:moveTo>
                <a:cubicBezTo>
                  <a:pt x="1171" y="117"/>
                  <a:pt x="1171" y="117"/>
                  <a:pt x="1171" y="117"/>
                </a:cubicBezTo>
                <a:cubicBezTo>
                  <a:pt x="1170" y="130"/>
                  <a:pt x="1162" y="133"/>
                  <a:pt x="1149" y="134"/>
                </a:cubicBezTo>
                <a:cubicBezTo>
                  <a:pt x="1149" y="134"/>
                  <a:pt x="1149" y="134"/>
                  <a:pt x="1149" y="134"/>
                </a:cubicBezTo>
                <a:cubicBezTo>
                  <a:pt x="1162" y="133"/>
                  <a:pt x="1170" y="130"/>
                  <a:pt x="1171" y="117"/>
                </a:cubicBezTo>
                <a:moveTo>
                  <a:pt x="1171" y="117"/>
                </a:moveTo>
                <a:cubicBezTo>
                  <a:pt x="1171" y="117"/>
                  <a:pt x="1171" y="117"/>
                  <a:pt x="1171" y="117"/>
                </a:cubicBezTo>
                <a:moveTo>
                  <a:pt x="1390" y="86"/>
                </a:moveTo>
                <a:cubicBezTo>
                  <a:pt x="1391" y="86"/>
                  <a:pt x="1392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2" y="86"/>
                  <a:pt x="1391" y="86"/>
                  <a:pt x="1390" y="86"/>
                </a:cubicBezTo>
                <a:cubicBezTo>
                  <a:pt x="1389" y="86"/>
                  <a:pt x="1388" y="86"/>
                  <a:pt x="1388" y="86"/>
                </a:cubicBezTo>
                <a:cubicBezTo>
                  <a:pt x="1388" y="86"/>
                  <a:pt x="1388" y="86"/>
                  <a:pt x="1388" y="86"/>
                </a:cubicBezTo>
                <a:cubicBezTo>
                  <a:pt x="1388" y="86"/>
                  <a:pt x="1388" y="86"/>
                  <a:pt x="1388" y="86"/>
                </a:cubicBezTo>
                <a:cubicBezTo>
                  <a:pt x="1388" y="86"/>
                  <a:pt x="1389" y="86"/>
                  <a:pt x="1390" y="86"/>
                </a:cubicBezTo>
                <a:moveTo>
                  <a:pt x="1394" y="86"/>
                </a:moveTo>
                <a:cubicBezTo>
                  <a:pt x="1394" y="86"/>
                  <a:pt x="1394" y="86"/>
                  <a:pt x="1394" y="86"/>
                </a:cubicBezTo>
                <a:cubicBezTo>
                  <a:pt x="1394" y="91"/>
                  <a:pt x="1394" y="91"/>
                  <a:pt x="1394" y="91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moveTo>
                  <a:pt x="1014" y="69"/>
                </a:moveTo>
                <a:cubicBezTo>
                  <a:pt x="1014" y="69"/>
                  <a:pt x="1014" y="69"/>
                  <a:pt x="1014" y="69"/>
                </a:cubicBezTo>
                <a:cubicBezTo>
                  <a:pt x="1014" y="69"/>
                  <a:pt x="1014" y="69"/>
                  <a:pt x="1014" y="69"/>
                </a:cubicBezTo>
                <a:cubicBezTo>
                  <a:pt x="1014" y="69"/>
                  <a:pt x="1014" y="69"/>
                  <a:pt x="1014" y="69"/>
                </a:cubicBezTo>
                <a:moveTo>
                  <a:pt x="1014" y="69"/>
                </a:moveTo>
                <a:cubicBezTo>
                  <a:pt x="1014" y="69"/>
                  <a:pt x="1013" y="69"/>
                  <a:pt x="1012" y="69"/>
                </a:cubicBezTo>
                <a:cubicBezTo>
                  <a:pt x="1013" y="69"/>
                  <a:pt x="1014" y="69"/>
                  <a:pt x="1014" y="69"/>
                </a:cubicBezTo>
                <a:moveTo>
                  <a:pt x="1012" y="69"/>
                </a:move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moveTo>
                  <a:pt x="1006" y="69"/>
                </a:moveTo>
                <a:cubicBezTo>
                  <a:pt x="1006" y="69"/>
                  <a:pt x="1006" y="69"/>
                  <a:pt x="1006" y="69"/>
                </a:cubicBezTo>
                <a:cubicBezTo>
                  <a:pt x="1006" y="69"/>
                  <a:pt x="1006" y="69"/>
                  <a:pt x="1007" y="69"/>
                </a:cubicBezTo>
                <a:cubicBezTo>
                  <a:pt x="1006" y="69"/>
                  <a:pt x="1006" y="69"/>
                  <a:pt x="1006" y="69"/>
                </a:cubicBezTo>
                <a:moveTo>
                  <a:pt x="1010" y="69"/>
                </a:moveTo>
                <a:cubicBezTo>
                  <a:pt x="1009" y="69"/>
                  <a:pt x="1009" y="69"/>
                  <a:pt x="1007" y="69"/>
                </a:cubicBezTo>
                <a:cubicBezTo>
                  <a:pt x="1009" y="69"/>
                  <a:pt x="1009" y="69"/>
                  <a:pt x="1010" y="69"/>
                </a:cubicBezTo>
                <a:moveTo>
                  <a:pt x="1007" y="69"/>
                </a:moveTo>
                <a:cubicBezTo>
                  <a:pt x="1007" y="69"/>
                  <a:pt x="1007" y="69"/>
                  <a:pt x="1007" y="69"/>
                </a:cubicBezTo>
                <a:cubicBezTo>
                  <a:pt x="1007" y="69"/>
                  <a:pt x="1007" y="69"/>
                  <a:pt x="1007" y="69"/>
                </a:cubicBezTo>
                <a:cubicBezTo>
                  <a:pt x="1007" y="69"/>
                  <a:pt x="1007" y="69"/>
                  <a:pt x="1007" y="69"/>
                </a:cubicBezTo>
                <a:moveTo>
                  <a:pt x="1019" y="61"/>
                </a:moveTo>
                <a:cubicBezTo>
                  <a:pt x="1019" y="61"/>
                  <a:pt x="1019" y="61"/>
                  <a:pt x="1019" y="61"/>
                </a:cubicBezTo>
                <a:cubicBezTo>
                  <a:pt x="1019" y="61"/>
                  <a:pt x="1019" y="61"/>
                  <a:pt x="1019" y="61"/>
                </a:cubicBezTo>
                <a:moveTo>
                  <a:pt x="1019" y="61"/>
                </a:moveTo>
                <a:cubicBezTo>
                  <a:pt x="1019" y="61"/>
                  <a:pt x="1019" y="61"/>
                  <a:pt x="1019" y="61"/>
                </a:cubicBezTo>
                <a:cubicBezTo>
                  <a:pt x="1019" y="61"/>
                  <a:pt x="1019" y="61"/>
                  <a:pt x="1019" y="61"/>
                </a:cubicBezTo>
                <a:moveTo>
                  <a:pt x="1412" y="63"/>
                </a:moveTo>
                <a:cubicBezTo>
                  <a:pt x="1413" y="63"/>
                  <a:pt x="1414" y="62"/>
                  <a:pt x="1416" y="60"/>
                </a:cubicBezTo>
                <a:cubicBezTo>
                  <a:pt x="1414" y="62"/>
                  <a:pt x="1413" y="63"/>
                  <a:pt x="1412" y="63"/>
                </a:cubicBezTo>
                <a:moveTo>
                  <a:pt x="1019" y="60"/>
                </a:move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moveTo>
                  <a:pt x="1064" y="57"/>
                </a:moveTo>
                <a:cubicBezTo>
                  <a:pt x="1064" y="57"/>
                  <a:pt x="1064" y="57"/>
                  <a:pt x="1064" y="57"/>
                </a:cubicBezTo>
                <a:cubicBezTo>
                  <a:pt x="1064" y="57"/>
                  <a:pt x="1064" y="57"/>
                  <a:pt x="1064" y="57"/>
                </a:cubicBezTo>
                <a:moveTo>
                  <a:pt x="1064" y="57"/>
                </a:moveTo>
                <a:cubicBezTo>
                  <a:pt x="1064" y="57"/>
                  <a:pt x="1063" y="57"/>
                  <a:pt x="1063" y="57"/>
                </a:cubicBezTo>
                <a:cubicBezTo>
                  <a:pt x="1063" y="57"/>
                  <a:pt x="1064" y="57"/>
                  <a:pt x="1064" y="57"/>
                </a:cubicBezTo>
                <a:moveTo>
                  <a:pt x="1063" y="57"/>
                </a:moveTo>
                <a:cubicBezTo>
                  <a:pt x="1063" y="57"/>
                  <a:pt x="1063" y="57"/>
                  <a:pt x="1063" y="57"/>
                </a:cubicBezTo>
                <a:cubicBezTo>
                  <a:pt x="1063" y="57"/>
                  <a:pt x="1063" y="57"/>
                  <a:pt x="1063" y="57"/>
                </a:cubicBezTo>
                <a:moveTo>
                  <a:pt x="1058" y="57"/>
                </a:moveTo>
                <a:cubicBezTo>
                  <a:pt x="1057" y="57"/>
                  <a:pt x="1058" y="56"/>
                  <a:pt x="1056" y="52"/>
                </a:cubicBezTo>
                <a:cubicBezTo>
                  <a:pt x="1058" y="56"/>
                  <a:pt x="1057" y="57"/>
                  <a:pt x="1058" y="57"/>
                </a:cubicBezTo>
                <a:cubicBezTo>
                  <a:pt x="1058" y="57"/>
                  <a:pt x="1058" y="57"/>
                  <a:pt x="1059" y="57"/>
                </a:cubicBezTo>
                <a:cubicBezTo>
                  <a:pt x="1059" y="57"/>
                  <a:pt x="1060" y="57"/>
                  <a:pt x="1061" y="57"/>
                </a:cubicBezTo>
                <a:cubicBezTo>
                  <a:pt x="1062" y="57"/>
                  <a:pt x="1062" y="57"/>
                  <a:pt x="1063" y="57"/>
                </a:cubicBezTo>
                <a:cubicBezTo>
                  <a:pt x="1062" y="57"/>
                  <a:pt x="1062" y="57"/>
                  <a:pt x="1061" y="57"/>
                </a:cubicBezTo>
                <a:cubicBezTo>
                  <a:pt x="1060" y="57"/>
                  <a:pt x="1059" y="57"/>
                  <a:pt x="1059" y="57"/>
                </a:cubicBezTo>
                <a:cubicBezTo>
                  <a:pt x="1058" y="57"/>
                  <a:pt x="1058" y="57"/>
                  <a:pt x="1058" y="57"/>
                </a:cubicBezTo>
                <a:moveTo>
                  <a:pt x="1056" y="52"/>
                </a:moveTo>
                <a:cubicBezTo>
                  <a:pt x="1056" y="52"/>
                  <a:pt x="1056" y="52"/>
                  <a:pt x="1056" y="52"/>
                </a:cubicBezTo>
                <a:cubicBezTo>
                  <a:pt x="1056" y="52"/>
                  <a:pt x="1056" y="52"/>
                  <a:pt x="1056" y="52"/>
                </a:cubicBezTo>
                <a:moveTo>
                  <a:pt x="1056" y="52"/>
                </a:moveTo>
                <a:cubicBezTo>
                  <a:pt x="1056" y="52"/>
                  <a:pt x="1056" y="52"/>
                  <a:pt x="1056" y="52"/>
                </a:cubicBezTo>
                <a:cubicBezTo>
                  <a:pt x="1056" y="52"/>
                  <a:pt x="1056" y="52"/>
                  <a:pt x="1056" y="52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43" y="54"/>
                </a:moveTo>
                <a:cubicBezTo>
                  <a:pt x="1041" y="49"/>
                  <a:pt x="1041" y="49"/>
                  <a:pt x="1041" y="49"/>
                </a:cubicBezTo>
                <a:cubicBezTo>
                  <a:pt x="1043" y="54"/>
                  <a:pt x="1043" y="54"/>
                  <a:pt x="1043" y="54"/>
                </a:cubicBezTo>
                <a:moveTo>
                  <a:pt x="1218" y="46"/>
                </a:moveTo>
                <a:cubicBezTo>
                  <a:pt x="1218" y="46"/>
                  <a:pt x="1218" y="46"/>
                  <a:pt x="1218" y="46"/>
                </a:cubicBezTo>
                <a:cubicBezTo>
                  <a:pt x="1218" y="46"/>
                  <a:pt x="1218" y="46"/>
                  <a:pt x="1218" y="46"/>
                </a:cubicBezTo>
                <a:cubicBezTo>
                  <a:pt x="1218" y="46"/>
                  <a:pt x="1218" y="46"/>
                  <a:pt x="1218" y="46"/>
                </a:cubicBezTo>
                <a:moveTo>
                  <a:pt x="1218" y="46"/>
                </a:moveTo>
                <a:cubicBezTo>
                  <a:pt x="1217" y="46"/>
                  <a:pt x="1216" y="46"/>
                  <a:pt x="1215" y="46"/>
                </a:cubicBezTo>
                <a:cubicBezTo>
                  <a:pt x="1216" y="46"/>
                  <a:pt x="1217" y="46"/>
                  <a:pt x="1218" y="46"/>
                </a:cubicBezTo>
                <a:moveTo>
                  <a:pt x="1230" y="44"/>
                </a:moveTo>
                <a:cubicBezTo>
                  <a:pt x="1231" y="43"/>
                  <a:pt x="1233" y="43"/>
                  <a:pt x="1235" y="43"/>
                </a:cubicBezTo>
                <a:cubicBezTo>
                  <a:pt x="1233" y="43"/>
                  <a:pt x="1231" y="43"/>
                  <a:pt x="1230" y="44"/>
                </a:cubicBezTo>
                <a:moveTo>
                  <a:pt x="1065" y="57"/>
                </a:moveTo>
                <a:cubicBezTo>
                  <a:pt x="1064" y="43"/>
                  <a:pt x="1065" y="53"/>
                  <a:pt x="1055" y="43"/>
                </a:cubicBezTo>
                <a:cubicBezTo>
                  <a:pt x="1055" y="43"/>
                  <a:pt x="1055" y="43"/>
                  <a:pt x="1055" y="43"/>
                </a:cubicBezTo>
                <a:cubicBezTo>
                  <a:pt x="1065" y="53"/>
                  <a:pt x="1064" y="43"/>
                  <a:pt x="1065" y="57"/>
                </a:cubicBezTo>
                <a:cubicBezTo>
                  <a:pt x="1065" y="57"/>
                  <a:pt x="1065" y="57"/>
                  <a:pt x="1065" y="57"/>
                </a:cubicBezTo>
                <a:moveTo>
                  <a:pt x="1235" y="43"/>
                </a:moveTo>
                <a:cubicBezTo>
                  <a:pt x="1236" y="43"/>
                  <a:pt x="1236" y="43"/>
                  <a:pt x="1237" y="43"/>
                </a:cubicBezTo>
                <a:cubicBezTo>
                  <a:pt x="1236" y="43"/>
                  <a:pt x="1236" y="43"/>
                  <a:pt x="1235" y="43"/>
                </a:cubicBezTo>
                <a:moveTo>
                  <a:pt x="1082" y="34"/>
                </a:moveTo>
                <a:cubicBezTo>
                  <a:pt x="1082" y="34"/>
                  <a:pt x="1082" y="34"/>
                  <a:pt x="1082" y="34"/>
                </a:cubicBezTo>
                <a:moveTo>
                  <a:pt x="1084" y="34"/>
                </a:moveTo>
                <a:cubicBezTo>
                  <a:pt x="1106" y="32"/>
                  <a:pt x="1106" y="32"/>
                  <a:pt x="1106" y="32"/>
                </a:cubicBezTo>
                <a:cubicBezTo>
                  <a:pt x="1084" y="34"/>
                  <a:pt x="1084" y="34"/>
                  <a:pt x="1084" y="34"/>
                </a:cubicBezTo>
                <a:moveTo>
                  <a:pt x="1158" y="43"/>
                </a:moveTo>
                <a:cubicBezTo>
                  <a:pt x="1158" y="43"/>
                  <a:pt x="1158" y="43"/>
                  <a:pt x="1158" y="43"/>
                </a:cubicBezTo>
                <a:cubicBezTo>
                  <a:pt x="1174" y="37"/>
                  <a:pt x="1174" y="37"/>
                  <a:pt x="1174" y="37"/>
                </a:cubicBezTo>
                <a:cubicBezTo>
                  <a:pt x="1180" y="32"/>
                  <a:pt x="1180" y="32"/>
                  <a:pt x="1180" y="32"/>
                </a:cubicBezTo>
                <a:cubicBezTo>
                  <a:pt x="1183" y="37"/>
                  <a:pt x="1183" y="37"/>
                  <a:pt x="1183" y="37"/>
                </a:cubicBezTo>
                <a:cubicBezTo>
                  <a:pt x="1180" y="32"/>
                  <a:pt x="1180" y="32"/>
                  <a:pt x="1180" y="32"/>
                </a:cubicBezTo>
                <a:cubicBezTo>
                  <a:pt x="1174" y="37"/>
                  <a:pt x="1174" y="37"/>
                  <a:pt x="1174" y="37"/>
                </a:cubicBezTo>
                <a:cubicBezTo>
                  <a:pt x="1158" y="43"/>
                  <a:pt x="1158" y="43"/>
                  <a:pt x="1158" y="43"/>
                </a:cubicBezTo>
                <a:moveTo>
                  <a:pt x="1150" y="26"/>
                </a:moveTo>
                <a:cubicBezTo>
                  <a:pt x="1139" y="26"/>
                  <a:pt x="1139" y="26"/>
                  <a:pt x="1139" y="26"/>
                </a:cubicBezTo>
                <a:cubicBezTo>
                  <a:pt x="1106" y="32"/>
                  <a:pt x="1106" y="32"/>
                  <a:pt x="1106" y="32"/>
                </a:cubicBezTo>
                <a:cubicBezTo>
                  <a:pt x="1084" y="34"/>
                  <a:pt x="1084" y="34"/>
                  <a:pt x="1084" y="34"/>
                </a:cubicBezTo>
                <a:cubicBezTo>
                  <a:pt x="1082" y="34"/>
                  <a:pt x="1082" y="34"/>
                  <a:pt x="1082" y="34"/>
                </a:cubicBezTo>
                <a:cubicBezTo>
                  <a:pt x="1076" y="37"/>
                  <a:pt x="1076" y="37"/>
                  <a:pt x="1076" y="37"/>
                </a:cubicBezTo>
                <a:cubicBezTo>
                  <a:pt x="1071" y="40"/>
                  <a:pt x="1071" y="40"/>
                  <a:pt x="1071" y="40"/>
                </a:cubicBezTo>
                <a:cubicBezTo>
                  <a:pt x="1052" y="40"/>
                  <a:pt x="1052" y="40"/>
                  <a:pt x="1052" y="40"/>
                </a:cubicBezTo>
                <a:cubicBezTo>
                  <a:pt x="1052" y="46"/>
                  <a:pt x="1052" y="46"/>
                  <a:pt x="1052" y="46"/>
                </a:cubicBezTo>
                <a:cubicBezTo>
                  <a:pt x="1041" y="46"/>
                  <a:pt x="1041" y="46"/>
                  <a:pt x="1041" y="46"/>
                </a:cubicBezTo>
                <a:cubicBezTo>
                  <a:pt x="1022" y="49"/>
                  <a:pt x="1022" y="49"/>
                  <a:pt x="1022" y="49"/>
                </a:cubicBezTo>
                <a:cubicBezTo>
                  <a:pt x="1025" y="52"/>
                  <a:pt x="1025" y="52"/>
                  <a:pt x="1025" y="52"/>
                </a:cubicBezTo>
                <a:cubicBezTo>
                  <a:pt x="1027" y="60"/>
                  <a:pt x="1027" y="60"/>
                  <a:pt x="1027" y="60"/>
                </a:cubicBezTo>
                <a:cubicBezTo>
                  <a:pt x="1031" y="58"/>
                  <a:pt x="1031" y="58"/>
                  <a:pt x="1031" y="58"/>
                </a:cubicBezTo>
                <a:cubicBezTo>
                  <a:pt x="1041" y="63"/>
                  <a:pt x="1041" y="63"/>
                  <a:pt x="1041" y="63"/>
                </a:cubicBezTo>
                <a:cubicBezTo>
                  <a:pt x="1041" y="66"/>
                  <a:pt x="1041" y="66"/>
                  <a:pt x="1041" y="66"/>
                </a:cubicBezTo>
                <a:cubicBezTo>
                  <a:pt x="1044" y="68"/>
                  <a:pt x="1044" y="68"/>
                  <a:pt x="1044" y="68"/>
                </a:cubicBezTo>
                <a:cubicBezTo>
                  <a:pt x="1041" y="66"/>
                  <a:pt x="1041" y="66"/>
                  <a:pt x="1041" y="66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41" y="63"/>
                  <a:pt x="1041" y="63"/>
                  <a:pt x="1041" y="63"/>
                </a:cubicBezTo>
                <a:cubicBezTo>
                  <a:pt x="1031" y="58"/>
                  <a:pt x="1031" y="58"/>
                  <a:pt x="1031" y="58"/>
                </a:cubicBezTo>
                <a:cubicBezTo>
                  <a:pt x="1027" y="60"/>
                  <a:pt x="1027" y="60"/>
                  <a:pt x="1027" y="60"/>
                </a:cubicBezTo>
                <a:cubicBezTo>
                  <a:pt x="1028" y="66"/>
                  <a:pt x="1028" y="66"/>
                  <a:pt x="1028" y="66"/>
                </a:cubicBezTo>
                <a:cubicBezTo>
                  <a:pt x="1025" y="72"/>
                  <a:pt x="1025" y="72"/>
                  <a:pt x="1025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69"/>
                  <a:pt x="1017" y="69"/>
                  <a:pt x="1017" y="69"/>
                </a:cubicBezTo>
                <a:cubicBezTo>
                  <a:pt x="1022" y="63"/>
                  <a:pt x="1022" y="63"/>
                  <a:pt x="1022" y="63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46"/>
                  <a:pt x="1019" y="46"/>
                  <a:pt x="1019" y="46"/>
                </a:cubicBezTo>
                <a:cubicBezTo>
                  <a:pt x="1011" y="46"/>
                  <a:pt x="1011" y="46"/>
                  <a:pt x="1011" y="46"/>
                </a:cubicBezTo>
                <a:cubicBezTo>
                  <a:pt x="1004" y="46"/>
                  <a:pt x="1000" y="51"/>
                  <a:pt x="998" y="57"/>
                </a:cubicBezTo>
                <a:cubicBezTo>
                  <a:pt x="1000" y="60"/>
                  <a:pt x="1000" y="60"/>
                  <a:pt x="1000" y="60"/>
                </a:cubicBezTo>
                <a:cubicBezTo>
                  <a:pt x="998" y="57"/>
                  <a:pt x="998" y="57"/>
                  <a:pt x="998" y="57"/>
                </a:cubicBezTo>
                <a:cubicBezTo>
                  <a:pt x="998" y="57"/>
                  <a:pt x="998" y="57"/>
                  <a:pt x="998" y="57"/>
                </a:cubicBezTo>
                <a:cubicBezTo>
                  <a:pt x="1000" y="60"/>
                  <a:pt x="1000" y="60"/>
                  <a:pt x="1000" y="60"/>
                </a:cubicBezTo>
                <a:cubicBezTo>
                  <a:pt x="998" y="63"/>
                  <a:pt x="998" y="63"/>
                  <a:pt x="998" y="63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87" y="60"/>
                  <a:pt x="987" y="60"/>
                  <a:pt x="987" y="60"/>
                </a:cubicBezTo>
                <a:cubicBezTo>
                  <a:pt x="970" y="57"/>
                  <a:pt x="970" y="57"/>
                  <a:pt x="970" y="57"/>
                </a:cubicBezTo>
                <a:cubicBezTo>
                  <a:pt x="970" y="63"/>
                  <a:pt x="970" y="63"/>
                  <a:pt x="970" y="63"/>
                </a:cubicBezTo>
                <a:cubicBezTo>
                  <a:pt x="968" y="63"/>
                  <a:pt x="968" y="63"/>
                  <a:pt x="968" y="63"/>
                </a:cubicBezTo>
                <a:cubicBezTo>
                  <a:pt x="968" y="156"/>
                  <a:pt x="968" y="156"/>
                  <a:pt x="968" y="156"/>
                </a:cubicBezTo>
                <a:cubicBezTo>
                  <a:pt x="976" y="154"/>
                  <a:pt x="976" y="154"/>
                  <a:pt x="976" y="154"/>
                </a:cubicBezTo>
                <a:cubicBezTo>
                  <a:pt x="976" y="166"/>
                  <a:pt x="976" y="166"/>
                  <a:pt x="976" y="166"/>
                </a:cubicBezTo>
                <a:cubicBezTo>
                  <a:pt x="976" y="166"/>
                  <a:pt x="976" y="166"/>
                  <a:pt x="976" y="166"/>
                </a:cubicBezTo>
                <a:cubicBezTo>
                  <a:pt x="968" y="168"/>
                  <a:pt x="968" y="168"/>
                  <a:pt x="968" y="168"/>
                </a:cubicBezTo>
                <a:cubicBezTo>
                  <a:pt x="968" y="195"/>
                  <a:pt x="968" y="195"/>
                  <a:pt x="968" y="195"/>
                </a:cubicBezTo>
                <a:cubicBezTo>
                  <a:pt x="1217" y="195"/>
                  <a:pt x="1217" y="195"/>
                  <a:pt x="1217" y="195"/>
                </a:cubicBezTo>
                <a:cubicBezTo>
                  <a:pt x="1218" y="194"/>
                  <a:pt x="1218" y="194"/>
                  <a:pt x="1218" y="194"/>
                </a:cubicBezTo>
                <a:cubicBezTo>
                  <a:pt x="1212" y="194"/>
                  <a:pt x="1212" y="194"/>
                  <a:pt x="1212" y="194"/>
                </a:cubicBezTo>
                <a:cubicBezTo>
                  <a:pt x="1205" y="189"/>
                  <a:pt x="1205" y="189"/>
                  <a:pt x="1205" y="189"/>
                </a:cubicBezTo>
                <a:cubicBezTo>
                  <a:pt x="1212" y="183"/>
                  <a:pt x="1212" y="183"/>
                  <a:pt x="1212" y="183"/>
                </a:cubicBezTo>
                <a:cubicBezTo>
                  <a:pt x="1201" y="189"/>
                  <a:pt x="1201" y="189"/>
                  <a:pt x="1201" y="189"/>
                </a:cubicBezTo>
                <a:cubicBezTo>
                  <a:pt x="1212" y="183"/>
                  <a:pt x="1212" y="183"/>
                  <a:pt x="1212" y="183"/>
                </a:cubicBezTo>
                <a:cubicBezTo>
                  <a:pt x="1218" y="180"/>
                  <a:pt x="1218" y="180"/>
                  <a:pt x="1218" y="180"/>
                </a:cubicBezTo>
                <a:cubicBezTo>
                  <a:pt x="1223" y="185"/>
                  <a:pt x="1223" y="185"/>
                  <a:pt x="1223" y="185"/>
                </a:cubicBezTo>
                <a:cubicBezTo>
                  <a:pt x="1226" y="185"/>
                  <a:pt x="1226" y="185"/>
                  <a:pt x="1226" y="185"/>
                </a:cubicBezTo>
                <a:cubicBezTo>
                  <a:pt x="1228" y="182"/>
                  <a:pt x="1228" y="182"/>
                  <a:pt x="1228" y="182"/>
                </a:cubicBezTo>
                <a:cubicBezTo>
                  <a:pt x="1234" y="187"/>
                  <a:pt x="1234" y="189"/>
                  <a:pt x="1239" y="194"/>
                </a:cubicBezTo>
                <a:cubicBezTo>
                  <a:pt x="1239" y="195"/>
                  <a:pt x="1239" y="195"/>
                  <a:pt x="1239" y="195"/>
                </a:cubicBezTo>
                <a:cubicBezTo>
                  <a:pt x="1249" y="195"/>
                  <a:pt x="1249" y="195"/>
                  <a:pt x="1249" y="195"/>
                </a:cubicBezTo>
                <a:cubicBezTo>
                  <a:pt x="1248" y="192"/>
                  <a:pt x="1245" y="190"/>
                  <a:pt x="1242" y="185"/>
                </a:cubicBezTo>
                <a:cubicBezTo>
                  <a:pt x="1255" y="182"/>
                  <a:pt x="1248" y="179"/>
                  <a:pt x="1261" y="171"/>
                </a:cubicBezTo>
                <a:cubicBezTo>
                  <a:pt x="1258" y="168"/>
                  <a:pt x="1258" y="168"/>
                  <a:pt x="1258" y="168"/>
                </a:cubicBezTo>
                <a:cubicBezTo>
                  <a:pt x="1250" y="176"/>
                  <a:pt x="1251" y="179"/>
                  <a:pt x="1239" y="185"/>
                </a:cubicBezTo>
                <a:cubicBezTo>
                  <a:pt x="1239" y="185"/>
                  <a:pt x="1239" y="185"/>
                  <a:pt x="1239" y="185"/>
                </a:cubicBezTo>
                <a:cubicBezTo>
                  <a:pt x="1251" y="179"/>
                  <a:pt x="1250" y="176"/>
                  <a:pt x="1258" y="168"/>
                </a:cubicBezTo>
                <a:cubicBezTo>
                  <a:pt x="1261" y="171"/>
                  <a:pt x="1261" y="171"/>
                  <a:pt x="1261" y="171"/>
                </a:cubicBezTo>
                <a:cubicBezTo>
                  <a:pt x="1270" y="172"/>
                  <a:pt x="1270" y="172"/>
                  <a:pt x="1270" y="172"/>
                </a:cubicBezTo>
                <a:cubicBezTo>
                  <a:pt x="1294" y="146"/>
                  <a:pt x="1294" y="146"/>
                  <a:pt x="1294" y="146"/>
                </a:cubicBezTo>
                <a:cubicBezTo>
                  <a:pt x="1294" y="137"/>
                  <a:pt x="1294" y="137"/>
                  <a:pt x="1294" y="137"/>
                </a:cubicBezTo>
                <a:cubicBezTo>
                  <a:pt x="1296" y="131"/>
                  <a:pt x="1296" y="131"/>
                  <a:pt x="1296" y="131"/>
                </a:cubicBezTo>
                <a:cubicBezTo>
                  <a:pt x="1296" y="129"/>
                  <a:pt x="1296" y="129"/>
                  <a:pt x="1296" y="129"/>
                </a:cubicBezTo>
                <a:cubicBezTo>
                  <a:pt x="1291" y="122"/>
                  <a:pt x="1291" y="122"/>
                  <a:pt x="1291" y="122"/>
                </a:cubicBezTo>
                <a:cubicBezTo>
                  <a:pt x="1288" y="126"/>
                  <a:pt x="1288" y="126"/>
                  <a:pt x="1288" y="126"/>
                </a:cubicBezTo>
                <a:cubicBezTo>
                  <a:pt x="1275" y="123"/>
                  <a:pt x="1275" y="123"/>
                  <a:pt x="1275" y="123"/>
                </a:cubicBezTo>
                <a:cubicBezTo>
                  <a:pt x="1286" y="107"/>
                  <a:pt x="1311" y="101"/>
                  <a:pt x="1337" y="100"/>
                </a:cubicBezTo>
                <a:cubicBezTo>
                  <a:pt x="1340" y="103"/>
                  <a:pt x="1340" y="103"/>
                  <a:pt x="1340" y="103"/>
                </a:cubicBezTo>
                <a:cubicBezTo>
                  <a:pt x="1348" y="103"/>
                  <a:pt x="1348" y="103"/>
                  <a:pt x="1348" y="103"/>
                </a:cubicBezTo>
                <a:cubicBezTo>
                  <a:pt x="1351" y="98"/>
                  <a:pt x="1356" y="91"/>
                  <a:pt x="1364" y="91"/>
                </a:cubicBezTo>
                <a:cubicBezTo>
                  <a:pt x="1372" y="91"/>
                  <a:pt x="1372" y="93"/>
                  <a:pt x="1378" y="95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7" y="87"/>
                  <a:pt x="1386" y="86"/>
                  <a:pt x="1387" y="86"/>
                </a:cubicBezTo>
                <a:cubicBezTo>
                  <a:pt x="1387" y="86"/>
                  <a:pt x="1387" y="86"/>
                  <a:pt x="1387" y="86"/>
                </a:cubicBezTo>
                <a:cubicBezTo>
                  <a:pt x="1387" y="86"/>
                  <a:pt x="1387" y="86"/>
                  <a:pt x="1387" y="86"/>
                </a:cubicBezTo>
                <a:cubicBezTo>
                  <a:pt x="1386" y="86"/>
                  <a:pt x="1387" y="87"/>
                  <a:pt x="1383" y="91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7" y="88"/>
                  <a:pt x="1387" y="88"/>
                  <a:pt x="1387" y="88"/>
                </a:cubicBezTo>
                <a:cubicBezTo>
                  <a:pt x="1389" y="91"/>
                  <a:pt x="1389" y="91"/>
                  <a:pt x="1389" y="91"/>
                </a:cubicBezTo>
                <a:cubicBezTo>
                  <a:pt x="1389" y="94"/>
                  <a:pt x="1389" y="94"/>
                  <a:pt x="1389" y="94"/>
                </a:cubicBezTo>
                <a:cubicBezTo>
                  <a:pt x="1394" y="97"/>
                  <a:pt x="1394" y="97"/>
                  <a:pt x="1394" y="97"/>
                </a:cubicBezTo>
                <a:cubicBezTo>
                  <a:pt x="1432" y="91"/>
                  <a:pt x="1432" y="91"/>
                  <a:pt x="1432" y="91"/>
                </a:cubicBezTo>
                <a:cubicBezTo>
                  <a:pt x="1438" y="89"/>
                  <a:pt x="1438" y="89"/>
                  <a:pt x="1438" y="89"/>
                </a:cubicBezTo>
                <a:cubicBezTo>
                  <a:pt x="1440" y="89"/>
                  <a:pt x="1440" y="89"/>
                  <a:pt x="1440" y="89"/>
                </a:cubicBezTo>
                <a:cubicBezTo>
                  <a:pt x="1446" y="89"/>
                  <a:pt x="1446" y="89"/>
                  <a:pt x="1446" y="89"/>
                </a:cubicBezTo>
                <a:cubicBezTo>
                  <a:pt x="1449" y="89"/>
                  <a:pt x="1449" y="89"/>
                  <a:pt x="1449" y="89"/>
                </a:cubicBezTo>
                <a:cubicBezTo>
                  <a:pt x="1451" y="89"/>
                  <a:pt x="1451" y="89"/>
                  <a:pt x="1451" y="89"/>
                </a:cubicBezTo>
                <a:cubicBezTo>
                  <a:pt x="1451" y="86"/>
                  <a:pt x="1451" y="86"/>
                  <a:pt x="1451" y="86"/>
                </a:cubicBezTo>
                <a:cubicBezTo>
                  <a:pt x="1449" y="86"/>
                  <a:pt x="1449" y="86"/>
                  <a:pt x="1449" y="86"/>
                </a:cubicBezTo>
                <a:cubicBezTo>
                  <a:pt x="1446" y="83"/>
                  <a:pt x="1446" y="83"/>
                  <a:pt x="1446" y="83"/>
                </a:cubicBezTo>
                <a:cubicBezTo>
                  <a:pt x="1451" y="80"/>
                  <a:pt x="1451" y="80"/>
                  <a:pt x="1451" y="80"/>
                </a:cubicBezTo>
                <a:cubicBezTo>
                  <a:pt x="1451" y="77"/>
                  <a:pt x="1451" y="77"/>
                  <a:pt x="1451" y="77"/>
                </a:cubicBezTo>
                <a:cubicBezTo>
                  <a:pt x="1437" y="78"/>
                  <a:pt x="1437" y="78"/>
                  <a:pt x="1437" y="78"/>
                </a:cubicBezTo>
                <a:cubicBezTo>
                  <a:pt x="1451" y="77"/>
                  <a:pt x="1451" y="77"/>
                  <a:pt x="1451" y="77"/>
                </a:cubicBezTo>
                <a:cubicBezTo>
                  <a:pt x="1451" y="60"/>
                  <a:pt x="1451" y="60"/>
                  <a:pt x="1451" y="60"/>
                </a:cubicBezTo>
                <a:cubicBezTo>
                  <a:pt x="1446" y="60"/>
                  <a:pt x="1446" y="60"/>
                  <a:pt x="1446" y="60"/>
                </a:cubicBezTo>
                <a:cubicBezTo>
                  <a:pt x="1440" y="57"/>
                  <a:pt x="1440" y="57"/>
                  <a:pt x="1440" y="57"/>
                </a:cubicBezTo>
                <a:cubicBezTo>
                  <a:pt x="1416" y="60"/>
                  <a:pt x="1416" y="60"/>
                  <a:pt x="1416" y="60"/>
                </a:cubicBezTo>
                <a:cubicBezTo>
                  <a:pt x="1416" y="60"/>
                  <a:pt x="1416" y="60"/>
                  <a:pt x="1416" y="60"/>
                </a:cubicBezTo>
                <a:cubicBezTo>
                  <a:pt x="1410" y="59"/>
                  <a:pt x="1410" y="57"/>
                  <a:pt x="1402" y="57"/>
                </a:cubicBezTo>
                <a:cubicBezTo>
                  <a:pt x="1389" y="57"/>
                  <a:pt x="1389" y="57"/>
                  <a:pt x="1389" y="57"/>
                </a:cubicBezTo>
                <a:cubicBezTo>
                  <a:pt x="1382" y="57"/>
                  <a:pt x="1382" y="58"/>
                  <a:pt x="1378" y="61"/>
                </a:cubicBezTo>
                <a:cubicBezTo>
                  <a:pt x="1370" y="54"/>
                  <a:pt x="1370" y="54"/>
                  <a:pt x="1370" y="54"/>
                </a:cubicBezTo>
                <a:cubicBezTo>
                  <a:pt x="1332" y="52"/>
                  <a:pt x="1332" y="52"/>
                  <a:pt x="1332" y="52"/>
                </a:cubicBezTo>
                <a:cubicBezTo>
                  <a:pt x="1330" y="49"/>
                  <a:pt x="1328" y="45"/>
                  <a:pt x="1326" y="45"/>
                </a:cubicBezTo>
                <a:cubicBezTo>
                  <a:pt x="1325" y="45"/>
                  <a:pt x="1323" y="46"/>
                  <a:pt x="1321" y="49"/>
                </a:cubicBezTo>
                <a:cubicBezTo>
                  <a:pt x="1321" y="49"/>
                  <a:pt x="1321" y="49"/>
                  <a:pt x="1321" y="49"/>
                </a:cubicBezTo>
                <a:cubicBezTo>
                  <a:pt x="1313" y="49"/>
                  <a:pt x="1313" y="49"/>
                  <a:pt x="1313" y="49"/>
                </a:cubicBezTo>
                <a:cubicBezTo>
                  <a:pt x="1307" y="40"/>
                  <a:pt x="1309" y="40"/>
                  <a:pt x="1296" y="40"/>
                </a:cubicBezTo>
                <a:cubicBezTo>
                  <a:pt x="1296" y="46"/>
                  <a:pt x="1296" y="46"/>
                  <a:pt x="1296" y="46"/>
                </a:cubicBezTo>
                <a:cubicBezTo>
                  <a:pt x="1288" y="52"/>
                  <a:pt x="1288" y="52"/>
                  <a:pt x="1288" y="52"/>
                </a:cubicBezTo>
                <a:cubicBezTo>
                  <a:pt x="1280" y="52"/>
                  <a:pt x="1280" y="52"/>
                  <a:pt x="1280" y="52"/>
                </a:cubicBezTo>
                <a:cubicBezTo>
                  <a:pt x="1252" y="52"/>
                  <a:pt x="1252" y="52"/>
                  <a:pt x="1252" y="52"/>
                </a:cubicBezTo>
                <a:cubicBezTo>
                  <a:pt x="1245" y="41"/>
                  <a:pt x="1245" y="41"/>
                  <a:pt x="1245" y="41"/>
                </a:cubicBezTo>
                <a:cubicBezTo>
                  <a:pt x="1182" y="40"/>
                  <a:pt x="1182" y="40"/>
                  <a:pt x="1182" y="40"/>
                </a:cubicBezTo>
                <a:cubicBezTo>
                  <a:pt x="1185" y="32"/>
                  <a:pt x="1185" y="32"/>
                  <a:pt x="1185" y="32"/>
                </a:cubicBezTo>
                <a:cubicBezTo>
                  <a:pt x="1180" y="29"/>
                  <a:pt x="1180" y="29"/>
                  <a:pt x="1180" y="29"/>
                </a:cubicBezTo>
                <a:cubicBezTo>
                  <a:pt x="1177" y="29"/>
                  <a:pt x="1177" y="29"/>
                  <a:pt x="1177" y="29"/>
                </a:cubicBezTo>
                <a:cubicBezTo>
                  <a:pt x="1158" y="29"/>
                  <a:pt x="1158" y="29"/>
                  <a:pt x="1158" y="29"/>
                </a:cubicBezTo>
                <a:cubicBezTo>
                  <a:pt x="1150" y="26"/>
                  <a:pt x="1150" y="26"/>
                  <a:pt x="1150" y="26"/>
                </a:cubicBezTo>
                <a:moveTo>
                  <a:pt x="1158" y="26"/>
                </a:moveTo>
                <a:cubicBezTo>
                  <a:pt x="1152" y="26"/>
                  <a:pt x="1152" y="26"/>
                  <a:pt x="1152" y="26"/>
                </a:cubicBezTo>
                <a:cubicBezTo>
                  <a:pt x="1150" y="26"/>
                  <a:pt x="1150" y="26"/>
                  <a:pt x="1150" y="26"/>
                </a:cubicBezTo>
                <a:cubicBezTo>
                  <a:pt x="1158" y="29"/>
                  <a:pt x="1158" y="29"/>
                  <a:pt x="1158" y="29"/>
                </a:cubicBezTo>
                <a:cubicBezTo>
                  <a:pt x="1158" y="26"/>
                  <a:pt x="1158" y="26"/>
                  <a:pt x="1158" y="26"/>
                </a:cubicBezTo>
                <a:moveTo>
                  <a:pt x="1003" y="25"/>
                </a:moveTo>
                <a:cubicBezTo>
                  <a:pt x="968" y="32"/>
                  <a:pt x="968" y="32"/>
                  <a:pt x="968" y="32"/>
                </a:cubicBezTo>
                <a:cubicBezTo>
                  <a:pt x="968" y="37"/>
                  <a:pt x="968" y="37"/>
                  <a:pt x="968" y="37"/>
                </a:cubicBezTo>
                <a:cubicBezTo>
                  <a:pt x="1003" y="32"/>
                  <a:pt x="1003" y="32"/>
                  <a:pt x="1003" y="32"/>
                </a:cubicBezTo>
                <a:cubicBezTo>
                  <a:pt x="1003" y="25"/>
                  <a:pt x="1003" y="25"/>
                  <a:pt x="1003" y="25"/>
                </a:cubicBezTo>
                <a:moveTo>
                  <a:pt x="258" y="23"/>
                </a:moveTo>
                <a:cubicBezTo>
                  <a:pt x="253" y="26"/>
                  <a:pt x="253" y="26"/>
                  <a:pt x="253" y="26"/>
                </a:cubicBezTo>
                <a:cubicBezTo>
                  <a:pt x="256" y="28"/>
                  <a:pt x="256" y="28"/>
                  <a:pt x="256" y="28"/>
                </a:cubicBezTo>
                <a:cubicBezTo>
                  <a:pt x="253" y="26"/>
                  <a:pt x="253" y="26"/>
                  <a:pt x="253" y="26"/>
                </a:cubicBezTo>
                <a:cubicBezTo>
                  <a:pt x="239" y="26"/>
                  <a:pt x="239" y="26"/>
                  <a:pt x="239" y="26"/>
                </a:cubicBezTo>
                <a:cubicBezTo>
                  <a:pt x="231" y="32"/>
                  <a:pt x="231" y="32"/>
                  <a:pt x="231" y="32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50" y="37"/>
                  <a:pt x="250" y="37"/>
                  <a:pt x="250" y="37"/>
                </a:cubicBezTo>
                <a:cubicBezTo>
                  <a:pt x="223" y="37"/>
                  <a:pt x="223" y="37"/>
                  <a:pt x="223" y="37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9" y="40"/>
                  <a:pt x="229" y="40"/>
                  <a:pt x="229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53" y="40"/>
                  <a:pt x="253" y="40"/>
                  <a:pt x="253" y="40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58" y="37"/>
                  <a:pt x="258" y="37"/>
                  <a:pt x="258" y="37"/>
                </a:cubicBezTo>
                <a:cubicBezTo>
                  <a:pt x="267" y="37"/>
                  <a:pt x="267" y="37"/>
                  <a:pt x="267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83" y="37"/>
                  <a:pt x="283" y="37"/>
                  <a:pt x="283" y="37"/>
                </a:cubicBezTo>
                <a:cubicBezTo>
                  <a:pt x="296" y="34"/>
                  <a:pt x="296" y="34"/>
                  <a:pt x="296" y="34"/>
                </a:cubicBezTo>
                <a:cubicBezTo>
                  <a:pt x="294" y="32"/>
                  <a:pt x="294" y="32"/>
                  <a:pt x="294" y="32"/>
                </a:cubicBezTo>
                <a:cubicBezTo>
                  <a:pt x="285" y="28"/>
                  <a:pt x="285" y="28"/>
                  <a:pt x="285" y="28"/>
                </a:cubicBezTo>
                <a:cubicBezTo>
                  <a:pt x="283" y="32"/>
                  <a:pt x="283" y="32"/>
                  <a:pt x="283" y="32"/>
                </a:cubicBezTo>
                <a:cubicBezTo>
                  <a:pt x="275" y="32"/>
                  <a:pt x="275" y="32"/>
                  <a:pt x="275" y="32"/>
                </a:cubicBezTo>
                <a:cubicBezTo>
                  <a:pt x="261" y="29"/>
                  <a:pt x="261" y="29"/>
                  <a:pt x="261" y="29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61" y="29"/>
                  <a:pt x="261" y="29"/>
                  <a:pt x="261" y="29"/>
                </a:cubicBezTo>
                <a:cubicBezTo>
                  <a:pt x="258" y="23"/>
                  <a:pt x="258" y="23"/>
                  <a:pt x="258" y="23"/>
                </a:cubicBezTo>
                <a:moveTo>
                  <a:pt x="283" y="20"/>
                </a:moveTo>
                <a:cubicBezTo>
                  <a:pt x="276" y="20"/>
                  <a:pt x="270" y="19"/>
                  <a:pt x="269" y="26"/>
                </a:cubicBezTo>
                <a:cubicBezTo>
                  <a:pt x="270" y="26"/>
                  <a:pt x="271" y="26"/>
                  <a:pt x="272" y="26"/>
                </a:cubicBezTo>
                <a:cubicBezTo>
                  <a:pt x="273" y="26"/>
                  <a:pt x="275" y="26"/>
                  <a:pt x="276" y="26"/>
                </a:cubicBezTo>
                <a:cubicBezTo>
                  <a:pt x="277" y="26"/>
                  <a:pt x="278" y="26"/>
                  <a:pt x="278" y="26"/>
                </a:cubicBezTo>
                <a:cubicBezTo>
                  <a:pt x="280" y="26"/>
                  <a:pt x="279" y="25"/>
                  <a:pt x="283" y="20"/>
                </a:cubicBezTo>
                <a:moveTo>
                  <a:pt x="340" y="20"/>
                </a:moveTo>
                <a:cubicBezTo>
                  <a:pt x="332" y="23"/>
                  <a:pt x="332" y="23"/>
                  <a:pt x="332" y="23"/>
                </a:cubicBezTo>
                <a:cubicBezTo>
                  <a:pt x="343" y="29"/>
                  <a:pt x="343" y="29"/>
                  <a:pt x="343" y="29"/>
                </a:cubicBezTo>
                <a:cubicBezTo>
                  <a:pt x="337" y="37"/>
                  <a:pt x="337" y="37"/>
                  <a:pt x="337" y="37"/>
                </a:cubicBezTo>
                <a:cubicBezTo>
                  <a:pt x="343" y="37"/>
                  <a:pt x="343" y="37"/>
                  <a:pt x="343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7" y="35"/>
                  <a:pt x="346" y="34"/>
                  <a:pt x="346" y="34"/>
                </a:cubicBezTo>
                <a:cubicBezTo>
                  <a:pt x="345" y="34"/>
                  <a:pt x="345" y="34"/>
                  <a:pt x="345" y="34"/>
                </a:cubicBezTo>
                <a:cubicBezTo>
                  <a:pt x="345" y="34"/>
                  <a:pt x="345" y="34"/>
                  <a:pt x="345" y="34"/>
                </a:cubicBezTo>
                <a:cubicBezTo>
                  <a:pt x="345" y="34"/>
                  <a:pt x="345" y="34"/>
                  <a:pt x="345" y="32"/>
                </a:cubicBezTo>
                <a:cubicBezTo>
                  <a:pt x="345" y="31"/>
                  <a:pt x="348" y="26"/>
                  <a:pt x="348" y="26"/>
                </a:cubicBezTo>
                <a:cubicBezTo>
                  <a:pt x="340" y="26"/>
                  <a:pt x="340" y="26"/>
                  <a:pt x="340" y="26"/>
                </a:cubicBezTo>
                <a:cubicBezTo>
                  <a:pt x="340" y="20"/>
                  <a:pt x="340" y="20"/>
                  <a:pt x="340" y="20"/>
                </a:cubicBezTo>
                <a:moveTo>
                  <a:pt x="435" y="20"/>
                </a:moveTo>
                <a:cubicBezTo>
                  <a:pt x="435" y="20"/>
                  <a:pt x="435" y="20"/>
                  <a:pt x="435" y="20"/>
                </a:cubicBezTo>
                <a:cubicBezTo>
                  <a:pt x="435" y="23"/>
                  <a:pt x="435" y="23"/>
                  <a:pt x="435" y="23"/>
                </a:cubicBezTo>
                <a:cubicBezTo>
                  <a:pt x="435" y="20"/>
                  <a:pt x="435" y="20"/>
                  <a:pt x="435" y="20"/>
                </a:cubicBezTo>
                <a:moveTo>
                  <a:pt x="307" y="17"/>
                </a:moveTo>
                <a:cubicBezTo>
                  <a:pt x="313" y="23"/>
                  <a:pt x="313" y="23"/>
                  <a:pt x="313" y="23"/>
                </a:cubicBezTo>
                <a:cubicBezTo>
                  <a:pt x="324" y="23"/>
                  <a:pt x="324" y="23"/>
                  <a:pt x="324" y="23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07" y="17"/>
                  <a:pt x="307" y="17"/>
                  <a:pt x="307" y="17"/>
                </a:cubicBezTo>
                <a:moveTo>
                  <a:pt x="1137" y="17"/>
                </a:moveTo>
                <a:cubicBezTo>
                  <a:pt x="1134" y="17"/>
                  <a:pt x="1134" y="18"/>
                  <a:pt x="1131" y="23"/>
                </a:cubicBezTo>
                <a:cubicBezTo>
                  <a:pt x="1139" y="23"/>
                  <a:pt x="1139" y="23"/>
                  <a:pt x="1139" y="23"/>
                </a:cubicBezTo>
                <a:cubicBezTo>
                  <a:pt x="1147" y="23"/>
                  <a:pt x="1147" y="23"/>
                  <a:pt x="1147" y="23"/>
                </a:cubicBezTo>
                <a:cubicBezTo>
                  <a:pt x="1139" y="23"/>
                  <a:pt x="1139" y="23"/>
                  <a:pt x="1139" y="23"/>
                </a:cubicBezTo>
                <a:cubicBezTo>
                  <a:pt x="1139" y="26"/>
                  <a:pt x="1139" y="26"/>
                  <a:pt x="1139" y="26"/>
                </a:cubicBezTo>
                <a:cubicBezTo>
                  <a:pt x="1150" y="26"/>
                  <a:pt x="1150" y="26"/>
                  <a:pt x="1150" y="26"/>
                </a:cubicBezTo>
                <a:cubicBezTo>
                  <a:pt x="1147" y="17"/>
                  <a:pt x="1147" y="17"/>
                  <a:pt x="1147" y="17"/>
                </a:cubicBezTo>
                <a:cubicBezTo>
                  <a:pt x="1142" y="17"/>
                  <a:pt x="1139" y="17"/>
                  <a:pt x="1137" y="17"/>
                </a:cubicBezTo>
                <a:moveTo>
                  <a:pt x="1106" y="15"/>
                </a:moveTo>
                <a:cubicBezTo>
                  <a:pt x="1106" y="20"/>
                  <a:pt x="1106" y="20"/>
                  <a:pt x="1106" y="20"/>
                </a:cubicBezTo>
                <a:cubicBezTo>
                  <a:pt x="1117" y="20"/>
                  <a:pt x="1117" y="20"/>
                  <a:pt x="1117" y="20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12" y="17"/>
                  <a:pt x="1112" y="17"/>
                  <a:pt x="1112" y="17"/>
                </a:cubicBezTo>
                <a:cubicBezTo>
                  <a:pt x="1106" y="15"/>
                  <a:pt x="1106" y="15"/>
                  <a:pt x="1106" y="15"/>
                </a:cubicBezTo>
                <a:moveTo>
                  <a:pt x="1128" y="15"/>
                </a:moveTo>
                <a:cubicBezTo>
                  <a:pt x="1120" y="15"/>
                  <a:pt x="1120" y="15"/>
                  <a:pt x="1120" y="15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17" y="20"/>
                  <a:pt x="1117" y="20"/>
                  <a:pt x="1117" y="20"/>
                </a:cubicBezTo>
                <a:cubicBezTo>
                  <a:pt x="1128" y="20"/>
                  <a:pt x="1128" y="20"/>
                  <a:pt x="1128" y="20"/>
                </a:cubicBezTo>
                <a:cubicBezTo>
                  <a:pt x="1128" y="15"/>
                  <a:pt x="1128" y="15"/>
                  <a:pt x="1128" y="15"/>
                </a:cubicBezTo>
                <a:moveTo>
                  <a:pt x="1103" y="12"/>
                </a:moveTo>
                <a:cubicBezTo>
                  <a:pt x="1103" y="15"/>
                  <a:pt x="1103" y="15"/>
                  <a:pt x="1103" y="15"/>
                </a:cubicBezTo>
                <a:cubicBezTo>
                  <a:pt x="1103" y="12"/>
                  <a:pt x="1103" y="12"/>
                  <a:pt x="1103" y="12"/>
                </a:cubicBezTo>
                <a:moveTo>
                  <a:pt x="1117" y="12"/>
                </a:moveTo>
                <a:cubicBezTo>
                  <a:pt x="1103" y="12"/>
                  <a:pt x="1103" y="12"/>
                  <a:pt x="1103" y="12"/>
                </a:cubicBezTo>
                <a:cubicBezTo>
                  <a:pt x="1103" y="15"/>
                  <a:pt x="1103" y="15"/>
                  <a:pt x="1103" y="15"/>
                </a:cubicBezTo>
                <a:cubicBezTo>
                  <a:pt x="1106" y="15"/>
                  <a:pt x="1106" y="15"/>
                  <a:pt x="1106" y="15"/>
                </a:cubicBezTo>
                <a:cubicBezTo>
                  <a:pt x="1112" y="17"/>
                  <a:pt x="1112" y="17"/>
                  <a:pt x="1112" y="17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20" y="15"/>
                  <a:pt x="1120" y="15"/>
                  <a:pt x="1120" y="15"/>
                </a:cubicBezTo>
                <a:cubicBezTo>
                  <a:pt x="1117" y="12"/>
                  <a:pt x="1117" y="12"/>
                  <a:pt x="1117" y="12"/>
                </a:cubicBezTo>
                <a:moveTo>
                  <a:pt x="1117" y="12"/>
                </a:moveTo>
                <a:cubicBezTo>
                  <a:pt x="1103" y="12"/>
                  <a:pt x="1103" y="12"/>
                  <a:pt x="1103" y="12"/>
                </a:cubicBezTo>
                <a:cubicBezTo>
                  <a:pt x="1117" y="12"/>
                  <a:pt x="1117" y="12"/>
                  <a:pt x="1117" y="12"/>
                </a:cubicBezTo>
                <a:moveTo>
                  <a:pt x="1117" y="12"/>
                </a:moveTo>
                <a:cubicBezTo>
                  <a:pt x="1117" y="12"/>
                  <a:pt x="1117" y="12"/>
                  <a:pt x="1117" y="12"/>
                </a:cubicBezTo>
                <a:cubicBezTo>
                  <a:pt x="1120" y="15"/>
                  <a:pt x="1120" y="15"/>
                  <a:pt x="1120" y="15"/>
                </a:cubicBezTo>
                <a:cubicBezTo>
                  <a:pt x="1117" y="12"/>
                  <a:pt x="1117" y="12"/>
                  <a:pt x="1117" y="12"/>
                </a:cubicBezTo>
                <a:moveTo>
                  <a:pt x="356" y="9"/>
                </a:moveTo>
                <a:cubicBezTo>
                  <a:pt x="345" y="9"/>
                  <a:pt x="345" y="9"/>
                  <a:pt x="345" y="9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340" y="17"/>
                  <a:pt x="340" y="17"/>
                  <a:pt x="340" y="17"/>
                </a:cubicBezTo>
                <a:cubicBezTo>
                  <a:pt x="349" y="18"/>
                  <a:pt x="353" y="23"/>
                  <a:pt x="357" y="23"/>
                </a:cubicBezTo>
                <a:cubicBezTo>
                  <a:pt x="359" y="23"/>
                  <a:pt x="360" y="22"/>
                  <a:pt x="362" y="20"/>
                </a:cubicBezTo>
                <a:cubicBezTo>
                  <a:pt x="362" y="20"/>
                  <a:pt x="362" y="20"/>
                  <a:pt x="362" y="20"/>
                </a:cubicBezTo>
                <a:cubicBezTo>
                  <a:pt x="364" y="20"/>
                  <a:pt x="364" y="20"/>
                  <a:pt x="364" y="20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73" y="15"/>
                  <a:pt x="373" y="15"/>
                  <a:pt x="373" y="15"/>
                </a:cubicBezTo>
                <a:cubicBezTo>
                  <a:pt x="356" y="12"/>
                  <a:pt x="356" y="12"/>
                  <a:pt x="356" y="12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56" y="12"/>
                  <a:pt x="356" y="12"/>
                  <a:pt x="356" y="12"/>
                </a:cubicBezTo>
                <a:cubicBezTo>
                  <a:pt x="356" y="9"/>
                  <a:pt x="356" y="9"/>
                  <a:pt x="356" y="9"/>
                </a:cubicBezTo>
                <a:moveTo>
                  <a:pt x="976" y="9"/>
                </a:moveTo>
                <a:cubicBezTo>
                  <a:pt x="970" y="9"/>
                  <a:pt x="970" y="9"/>
                  <a:pt x="970" y="9"/>
                </a:cubicBezTo>
                <a:cubicBezTo>
                  <a:pt x="970" y="15"/>
                  <a:pt x="970" y="15"/>
                  <a:pt x="970" y="15"/>
                </a:cubicBezTo>
                <a:cubicBezTo>
                  <a:pt x="976" y="15"/>
                  <a:pt x="976" y="15"/>
                  <a:pt x="976" y="15"/>
                </a:cubicBezTo>
                <a:cubicBezTo>
                  <a:pt x="976" y="9"/>
                  <a:pt x="976" y="9"/>
                  <a:pt x="976" y="9"/>
                </a:cubicBezTo>
                <a:moveTo>
                  <a:pt x="473" y="28"/>
                </a:moveTo>
                <a:cubicBezTo>
                  <a:pt x="473" y="28"/>
                  <a:pt x="473" y="28"/>
                  <a:pt x="473" y="28"/>
                </a:cubicBezTo>
                <a:cubicBezTo>
                  <a:pt x="473" y="28"/>
                  <a:pt x="473" y="28"/>
                  <a:pt x="473" y="28"/>
                </a:cubicBezTo>
                <a:cubicBezTo>
                  <a:pt x="473" y="28"/>
                  <a:pt x="473" y="28"/>
                  <a:pt x="473" y="28"/>
                </a:cubicBezTo>
                <a:moveTo>
                  <a:pt x="383" y="20"/>
                </a:moveTo>
                <a:cubicBezTo>
                  <a:pt x="383" y="20"/>
                  <a:pt x="383" y="20"/>
                  <a:pt x="383" y="20"/>
                </a:cubicBezTo>
                <a:cubicBezTo>
                  <a:pt x="392" y="19"/>
                  <a:pt x="392" y="19"/>
                  <a:pt x="392" y="19"/>
                </a:cubicBezTo>
                <a:cubicBezTo>
                  <a:pt x="383" y="20"/>
                  <a:pt x="383" y="20"/>
                  <a:pt x="383" y="20"/>
                </a:cubicBezTo>
                <a:moveTo>
                  <a:pt x="462" y="17"/>
                </a:moveTo>
                <a:cubicBezTo>
                  <a:pt x="462" y="17"/>
                  <a:pt x="462" y="17"/>
                  <a:pt x="462" y="17"/>
                </a:cubicBezTo>
                <a:moveTo>
                  <a:pt x="383" y="15"/>
                </a:moveTo>
                <a:cubicBezTo>
                  <a:pt x="383" y="15"/>
                  <a:pt x="383" y="15"/>
                  <a:pt x="383" y="15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83" y="15"/>
                  <a:pt x="383" y="15"/>
                  <a:pt x="383" y="15"/>
                </a:cubicBezTo>
                <a:moveTo>
                  <a:pt x="468" y="3"/>
                </a:moveTo>
                <a:cubicBezTo>
                  <a:pt x="468" y="3"/>
                  <a:pt x="468" y="3"/>
                  <a:pt x="468" y="3"/>
                </a:cubicBezTo>
                <a:moveTo>
                  <a:pt x="476" y="3"/>
                </a:moveTo>
                <a:cubicBezTo>
                  <a:pt x="468" y="3"/>
                  <a:pt x="468" y="3"/>
                  <a:pt x="468" y="3"/>
                </a:cubicBezTo>
                <a:cubicBezTo>
                  <a:pt x="373" y="6"/>
                  <a:pt x="373" y="6"/>
                  <a:pt x="373" y="6"/>
                </a:cubicBezTo>
                <a:cubicBezTo>
                  <a:pt x="367" y="6"/>
                  <a:pt x="367" y="6"/>
                  <a:pt x="367" y="6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92" y="9"/>
                  <a:pt x="392" y="9"/>
                  <a:pt x="392" y="9"/>
                </a:cubicBezTo>
                <a:cubicBezTo>
                  <a:pt x="416" y="10"/>
                  <a:pt x="416" y="10"/>
                  <a:pt x="416" y="10"/>
                </a:cubicBezTo>
                <a:cubicBezTo>
                  <a:pt x="392" y="9"/>
                  <a:pt x="392" y="9"/>
                  <a:pt x="392" y="9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67" y="6"/>
                  <a:pt x="367" y="6"/>
                  <a:pt x="367" y="6"/>
                </a:cubicBezTo>
                <a:cubicBezTo>
                  <a:pt x="364" y="8"/>
                  <a:pt x="364" y="8"/>
                  <a:pt x="364" y="8"/>
                </a:cubicBezTo>
                <a:cubicBezTo>
                  <a:pt x="378" y="12"/>
                  <a:pt x="378" y="12"/>
                  <a:pt x="378" y="12"/>
                </a:cubicBezTo>
                <a:cubicBezTo>
                  <a:pt x="373" y="15"/>
                  <a:pt x="373" y="15"/>
                  <a:pt x="373" y="15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78" y="20"/>
                  <a:pt x="378" y="20"/>
                  <a:pt x="378" y="20"/>
                </a:cubicBezTo>
                <a:cubicBezTo>
                  <a:pt x="378" y="26"/>
                  <a:pt x="378" y="26"/>
                  <a:pt x="378" y="26"/>
                </a:cubicBezTo>
                <a:cubicBezTo>
                  <a:pt x="386" y="26"/>
                  <a:pt x="386" y="26"/>
                  <a:pt x="386" y="26"/>
                </a:cubicBezTo>
                <a:cubicBezTo>
                  <a:pt x="378" y="26"/>
                  <a:pt x="378" y="26"/>
                  <a:pt x="378" y="26"/>
                </a:cubicBezTo>
                <a:cubicBezTo>
                  <a:pt x="378" y="20"/>
                  <a:pt x="378" y="20"/>
                  <a:pt x="378" y="20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64" y="20"/>
                  <a:pt x="364" y="20"/>
                  <a:pt x="364" y="20"/>
                </a:cubicBezTo>
                <a:cubicBezTo>
                  <a:pt x="367" y="24"/>
                  <a:pt x="367" y="24"/>
                  <a:pt x="367" y="24"/>
                </a:cubicBezTo>
                <a:cubicBezTo>
                  <a:pt x="373" y="20"/>
                  <a:pt x="373" y="20"/>
                  <a:pt x="373" y="20"/>
                </a:cubicBezTo>
                <a:cubicBezTo>
                  <a:pt x="373" y="23"/>
                  <a:pt x="373" y="23"/>
                  <a:pt x="373" y="23"/>
                </a:cubicBezTo>
                <a:cubicBezTo>
                  <a:pt x="373" y="20"/>
                  <a:pt x="373" y="20"/>
                  <a:pt x="373" y="20"/>
                </a:cubicBezTo>
                <a:cubicBezTo>
                  <a:pt x="373" y="23"/>
                  <a:pt x="373" y="23"/>
                  <a:pt x="373" y="23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405" y="29"/>
                  <a:pt x="405" y="29"/>
                  <a:pt x="405" y="29"/>
                </a:cubicBezTo>
                <a:cubicBezTo>
                  <a:pt x="408" y="23"/>
                  <a:pt x="408" y="23"/>
                  <a:pt x="408" y="23"/>
                </a:cubicBezTo>
                <a:cubicBezTo>
                  <a:pt x="411" y="23"/>
                  <a:pt x="411" y="23"/>
                  <a:pt x="411" y="23"/>
                </a:cubicBezTo>
                <a:cubicBezTo>
                  <a:pt x="410" y="13"/>
                  <a:pt x="410" y="13"/>
                  <a:pt x="410" y="13"/>
                </a:cubicBezTo>
                <a:cubicBezTo>
                  <a:pt x="394" y="23"/>
                  <a:pt x="394" y="23"/>
                  <a:pt x="394" y="23"/>
                </a:cubicBezTo>
                <a:cubicBezTo>
                  <a:pt x="410" y="13"/>
                  <a:pt x="410" y="13"/>
                  <a:pt x="410" y="13"/>
                </a:cubicBezTo>
                <a:cubicBezTo>
                  <a:pt x="411" y="23"/>
                  <a:pt x="411" y="23"/>
                  <a:pt x="411" y="23"/>
                </a:cubicBezTo>
                <a:cubicBezTo>
                  <a:pt x="419" y="23"/>
                  <a:pt x="419" y="23"/>
                  <a:pt x="419" y="23"/>
                </a:cubicBezTo>
                <a:cubicBezTo>
                  <a:pt x="416" y="18"/>
                  <a:pt x="416" y="18"/>
                  <a:pt x="416" y="18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5"/>
                  <a:pt x="424" y="15"/>
                  <a:pt x="424" y="15"/>
                </a:cubicBezTo>
                <a:cubicBezTo>
                  <a:pt x="411" y="15"/>
                  <a:pt x="411" y="15"/>
                  <a:pt x="411" y="15"/>
                </a:cubicBezTo>
                <a:cubicBezTo>
                  <a:pt x="424" y="15"/>
                  <a:pt x="424" y="15"/>
                  <a:pt x="424" y="15"/>
                </a:cubicBezTo>
                <a:cubicBezTo>
                  <a:pt x="454" y="9"/>
                  <a:pt x="454" y="9"/>
                  <a:pt x="454" y="9"/>
                </a:cubicBezTo>
                <a:cubicBezTo>
                  <a:pt x="460" y="9"/>
                  <a:pt x="460" y="9"/>
                  <a:pt x="460" y="9"/>
                </a:cubicBezTo>
                <a:cubicBezTo>
                  <a:pt x="462" y="12"/>
                  <a:pt x="462" y="12"/>
                  <a:pt x="462" y="12"/>
                </a:cubicBezTo>
                <a:cubicBezTo>
                  <a:pt x="457" y="12"/>
                  <a:pt x="457" y="12"/>
                  <a:pt x="457" y="12"/>
                </a:cubicBezTo>
                <a:cubicBezTo>
                  <a:pt x="457" y="15"/>
                  <a:pt x="457" y="15"/>
                  <a:pt x="457" y="15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2"/>
                  <a:pt x="462" y="12"/>
                  <a:pt x="462" y="12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7"/>
                  <a:pt x="462" y="17"/>
                  <a:pt x="462" y="17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7"/>
                  <a:pt x="462" y="17"/>
                  <a:pt x="462" y="17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9" y="20"/>
                  <a:pt x="449" y="20"/>
                  <a:pt x="449" y="20"/>
                </a:cubicBezTo>
                <a:cubicBezTo>
                  <a:pt x="438" y="20"/>
                  <a:pt x="438" y="20"/>
                  <a:pt x="438" y="20"/>
                </a:cubicBezTo>
                <a:cubicBezTo>
                  <a:pt x="435" y="20"/>
                  <a:pt x="435" y="20"/>
                  <a:pt x="435" y="20"/>
                </a:cubicBezTo>
                <a:cubicBezTo>
                  <a:pt x="435" y="23"/>
                  <a:pt x="435" y="23"/>
                  <a:pt x="435" y="23"/>
                </a:cubicBezTo>
                <a:cubicBezTo>
                  <a:pt x="443" y="23"/>
                  <a:pt x="443" y="23"/>
                  <a:pt x="443" y="23"/>
                </a:cubicBezTo>
                <a:cubicBezTo>
                  <a:pt x="460" y="23"/>
                  <a:pt x="460" y="23"/>
                  <a:pt x="460" y="23"/>
                </a:cubicBezTo>
                <a:cubicBezTo>
                  <a:pt x="460" y="29"/>
                  <a:pt x="460" y="29"/>
                  <a:pt x="460" y="29"/>
                </a:cubicBezTo>
                <a:cubicBezTo>
                  <a:pt x="463" y="29"/>
                  <a:pt x="465" y="29"/>
                  <a:pt x="468" y="29"/>
                </a:cubicBezTo>
                <a:cubicBezTo>
                  <a:pt x="465" y="29"/>
                  <a:pt x="463" y="29"/>
                  <a:pt x="460" y="29"/>
                </a:cubicBezTo>
                <a:cubicBezTo>
                  <a:pt x="460" y="23"/>
                  <a:pt x="460" y="23"/>
                  <a:pt x="460" y="23"/>
                </a:cubicBezTo>
                <a:cubicBezTo>
                  <a:pt x="443" y="23"/>
                  <a:pt x="443" y="23"/>
                  <a:pt x="443" y="23"/>
                </a:cubicBezTo>
                <a:cubicBezTo>
                  <a:pt x="445" y="31"/>
                  <a:pt x="453" y="33"/>
                  <a:pt x="463" y="33"/>
                </a:cubicBezTo>
                <a:cubicBezTo>
                  <a:pt x="469" y="33"/>
                  <a:pt x="477" y="32"/>
                  <a:pt x="483" y="32"/>
                </a:cubicBezTo>
                <a:cubicBezTo>
                  <a:pt x="483" y="30"/>
                  <a:pt x="483" y="30"/>
                  <a:pt x="483" y="30"/>
                </a:cubicBezTo>
                <a:cubicBezTo>
                  <a:pt x="480" y="29"/>
                  <a:pt x="477" y="28"/>
                  <a:pt x="473" y="28"/>
                </a:cubicBezTo>
                <a:cubicBezTo>
                  <a:pt x="477" y="28"/>
                  <a:pt x="480" y="29"/>
                  <a:pt x="483" y="30"/>
                </a:cubicBezTo>
                <a:cubicBezTo>
                  <a:pt x="483" y="8"/>
                  <a:pt x="483" y="8"/>
                  <a:pt x="483" y="8"/>
                </a:cubicBezTo>
                <a:cubicBezTo>
                  <a:pt x="479" y="9"/>
                  <a:pt x="479" y="9"/>
                  <a:pt x="479" y="9"/>
                </a:cubicBezTo>
                <a:cubicBezTo>
                  <a:pt x="483" y="8"/>
                  <a:pt x="483" y="8"/>
                  <a:pt x="483" y="8"/>
                </a:cubicBezTo>
                <a:cubicBezTo>
                  <a:pt x="479" y="9"/>
                  <a:pt x="479" y="9"/>
                  <a:pt x="479" y="9"/>
                </a:cubicBezTo>
                <a:cubicBezTo>
                  <a:pt x="470" y="8"/>
                  <a:pt x="470" y="8"/>
                  <a:pt x="470" y="8"/>
                </a:cubicBezTo>
                <a:cubicBezTo>
                  <a:pt x="476" y="3"/>
                  <a:pt x="476" y="3"/>
                  <a:pt x="476" y="3"/>
                </a:cubicBezTo>
              </a:path>
            </a:pathLst>
          </a:cu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9" name="Group 2521"/>
          <p:cNvGrpSpPr/>
          <p:nvPr/>
        </p:nvGrpSpPr>
        <p:grpSpPr>
          <a:xfrm flipH="1">
            <a:off x="6381575" y="2477936"/>
            <a:ext cx="447180" cy="447296"/>
            <a:chOff x="6121907" y="3393428"/>
            <a:chExt cx="447296" cy="447296"/>
          </a:xfrm>
        </p:grpSpPr>
        <p:sp>
          <p:nvSpPr>
            <p:cNvPr id="110" name="Flowchart: Off-page Connector 2479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11" name="Group 2474"/>
            <p:cNvGrpSpPr/>
            <p:nvPr/>
          </p:nvGrpSpPr>
          <p:grpSpPr>
            <a:xfrm>
              <a:off x="6289059" y="3471686"/>
              <a:ext cx="170905" cy="295269"/>
              <a:chOff x="776288" y="551966"/>
              <a:chExt cx="355599" cy="614363"/>
            </a:xfrm>
            <a:solidFill>
              <a:srgbClr val="FFFFFF"/>
            </a:solidFill>
          </p:grpSpPr>
          <p:sp>
            <p:nvSpPr>
              <p:cNvPr id="112" name="Freeform 59"/>
              <p:cNvSpPr>
                <a:spLocks/>
              </p:cNvSpPr>
              <p:nvPr/>
            </p:nvSpPr>
            <p:spPr bwMode="auto">
              <a:xfrm>
                <a:off x="858837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599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43"/>
          <p:cNvGrpSpPr/>
          <p:nvPr/>
        </p:nvGrpSpPr>
        <p:grpSpPr>
          <a:xfrm flipH="1">
            <a:off x="9198711" y="2772597"/>
            <a:ext cx="447180" cy="447296"/>
            <a:chOff x="6121907" y="3393428"/>
            <a:chExt cx="447296" cy="447296"/>
          </a:xfrm>
          <a:solidFill>
            <a:srgbClr val="4DAF7B"/>
          </a:solidFill>
        </p:grpSpPr>
        <p:sp>
          <p:nvSpPr>
            <p:cNvPr id="115" name="Flowchart: Off-page Connector 44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16" name="Group 45"/>
            <p:cNvGrpSpPr/>
            <p:nvPr/>
          </p:nvGrpSpPr>
          <p:grpSpPr>
            <a:xfrm>
              <a:off x="6289058" y="3471686"/>
              <a:ext cx="170905" cy="295269"/>
              <a:chOff x="776288" y="551966"/>
              <a:chExt cx="355600" cy="614363"/>
            </a:xfrm>
            <a:grpFill/>
          </p:grpSpPr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858839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600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48"/>
          <p:cNvGrpSpPr/>
          <p:nvPr/>
        </p:nvGrpSpPr>
        <p:grpSpPr>
          <a:xfrm flipH="1">
            <a:off x="10284276" y="2947624"/>
            <a:ext cx="447180" cy="447296"/>
            <a:chOff x="6121907" y="3393428"/>
            <a:chExt cx="447296" cy="447296"/>
          </a:xfrm>
        </p:grpSpPr>
        <p:sp>
          <p:nvSpPr>
            <p:cNvPr id="120" name="Flowchart: Off-page Connector 49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21" name="Group 50"/>
            <p:cNvGrpSpPr/>
            <p:nvPr/>
          </p:nvGrpSpPr>
          <p:grpSpPr>
            <a:xfrm>
              <a:off x="6289058" y="3471686"/>
              <a:ext cx="170905" cy="295269"/>
              <a:chOff x="776288" y="551966"/>
              <a:chExt cx="355600" cy="614363"/>
            </a:xfrm>
            <a:solidFill>
              <a:srgbClr val="FFFFFF"/>
            </a:solidFill>
          </p:grpSpPr>
          <p:sp>
            <p:nvSpPr>
              <p:cNvPr id="122" name="Freeform 59"/>
              <p:cNvSpPr>
                <a:spLocks/>
              </p:cNvSpPr>
              <p:nvPr/>
            </p:nvSpPr>
            <p:spPr bwMode="auto">
              <a:xfrm>
                <a:off x="858839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600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53"/>
          <p:cNvGrpSpPr/>
          <p:nvPr/>
        </p:nvGrpSpPr>
        <p:grpSpPr>
          <a:xfrm>
            <a:off x="6892130" y="2856924"/>
            <a:ext cx="421709" cy="421819"/>
            <a:chOff x="6909577" y="3072255"/>
            <a:chExt cx="747283" cy="747283"/>
          </a:xfrm>
        </p:grpSpPr>
        <p:sp>
          <p:nvSpPr>
            <p:cNvPr id="125" name="Oval 54"/>
            <p:cNvSpPr/>
            <p:nvPr/>
          </p:nvSpPr>
          <p:spPr bwMode="auto">
            <a:xfrm flipH="1">
              <a:off x="6909577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29" name="Freeform 66"/>
            <p:cNvSpPr>
              <a:spLocks noEditPoints="1"/>
            </p:cNvSpPr>
            <p:nvPr/>
          </p:nvSpPr>
          <p:spPr bwMode="auto">
            <a:xfrm>
              <a:off x="7162585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59"/>
          <p:cNvGrpSpPr/>
          <p:nvPr/>
        </p:nvGrpSpPr>
        <p:grpSpPr>
          <a:xfrm>
            <a:off x="10757899" y="2541798"/>
            <a:ext cx="421709" cy="421819"/>
            <a:chOff x="6909580" y="3072255"/>
            <a:chExt cx="747283" cy="747283"/>
          </a:xfrm>
        </p:grpSpPr>
        <p:sp>
          <p:nvSpPr>
            <p:cNvPr id="131" name="Oval 60"/>
            <p:cNvSpPr/>
            <p:nvPr/>
          </p:nvSpPr>
          <p:spPr bwMode="auto">
            <a:xfrm flipH="1">
              <a:off x="6909580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35" name="Freeform 66"/>
            <p:cNvSpPr>
              <a:spLocks noEditPoints="1"/>
            </p:cNvSpPr>
            <p:nvPr/>
          </p:nvSpPr>
          <p:spPr bwMode="auto">
            <a:xfrm>
              <a:off x="7162584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6" name="Group 65"/>
          <p:cNvGrpSpPr/>
          <p:nvPr/>
        </p:nvGrpSpPr>
        <p:grpSpPr>
          <a:xfrm>
            <a:off x="9768299" y="3185879"/>
            <a:ext cx="421709" cy="421819"/>
            <a:chOff x="6909580" y="3072255"/>
            <a:chExt cx="747283" cy="747283"/>
          </a:xfrm>
        </p:grpSpPr>
        <p:sp>
          <p:nvSpPr>
            <p:cNvPr id="137" name="Oval 66"/>
            <p:cNvSpPr/>
            <p:nvPr/>
          </p:nvSpPr>
          <p:spPr bwMode="auto">
            <a:xfrm flipH="1">
              <a:off x="6909580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41" name="Freeform 66"/>
            <p:cNvSpPr>
              <a:spLocks noEditPoints="1"/>
            </p:cNvSpPr>
            <p:nvPr/>
          </p:nvSpPr>
          <p:spPr bwMode="auto">
            <a:xfrm>
              <a:off x="7162586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42" name="Straight Arrow Connector 71"/>
          <p:cNvCxnSpPr/>
          <p:nvPr/>
        </p:nvCxnSpPr>
        <p:spPr>
          <a:xfrm>
            <a:off x="6558417" y="3067832"/>
            <a:ext cx="302043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3" name="Straight Arrow Connector 72"/>
          <p:cNvCxnSpPr/>
          <p:nvPr/>
        </p:nvCxnSpPr>
        <p:spPr>
          <a:xfrm>
            <a:off x="6545412" y="2979438"/>
            <a:ext cx="15334" cy="113213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4" name="Straight Arrow Connector 73"/>
          <p:cNvCxnSpPr/>
          <p:nvPr/>
        </p:nvCxnSpPr>
        <p:spPr>
          <a:xfrm>
            <a:off x="9378061" y="3396783"/>
            <a:ext cx="364469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5" name="Straight Arrow Connector 74"/>
          <p:cNvCxnSpPr/>
          <p:nvPr/>
        </p:nvCxnSpPr>
        <p:spPr>
          <a:xfrm>
            <a:off x="9378061" y="3227040"/>
            <a:ext cx="0" cy="169743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6" name="Straight Arrow Connector 75"/>
          <p:cNvCxnSpPr/>
          <p:nvPr/>
        </p:nvCxnSpPr>
        <p:spPr>
          <a:xfrm>
            <a:off x="10464785" y="2752706"/>
            <a:ext cx="286794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7" name="Straight Arrow Connector 76"/>
          <p:cNvCxnSpPr/>
          <p:nvPr/>
        </p:nvCxnSpPr>
        <p:spPr>
          <a:xfrm>
            <a:off x="10464785" y="2752343"/>
            <a:ext cx="0" cy="173317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sp>
        <p:nvSpPr>
          <p:cNvPr id="148" name="Freeform 128"/>
          <p:cNvSpPr>
            <a:spLocks noEditPoints="1"/>
          </p:cNvSpPr>
          <p:nvPr/>
        </p:nvSpPr>
        <p:spPr bwMode="black">
          <a:xfrm>
            <a:off x="3156757" y="5140866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Freeform 128"/>
          <p:cNvSpPr>
            <a:spLocks noEditPoints="1"/>
          </p:cNvSpPr>
          <p:nvPr/>
        </p:nvSpPr>
        <p:spPr bwMode="black">
          <a:xfrm>
            <a:off x="3198494" y="5140866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Freeform 128"/>
          <p:cNvSpPr>
            <a:spLocks noEditPoints="1"/>
          </p:cNvSpPr>
          <p:nvPr/>
        </p:nvSpPr>
        <p:spPr bwMode="black">
          <a:xfrm>
            <a:off x="3156757" y="5124758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1057097" y="1532434"/>
            <a:ext cx="278690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buClrTx/>
              <a:defRPr/>
            </a:pPr>
            <a:r>
              <a:rPr lang="en-US" altLang="zh-CN" sz="2400" b="0" dirty="0"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OpenCV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057097" y="1986939"/>
            <a:ext cx="3528392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ist eine </a:t>
            </a:r>
            <a:r>
              <a:rPr lang="de-DE" sz="17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weltweit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genutzte Technologie für Computer </a:t>
            </a:r>
            <a:r>
              <a:rPr lang="de-DE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Vision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de-DE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Bildverarbeitung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Sie bietet effiziente Werkzeuge für Anwendungen wie </a:t>
            </a:r>
            <a:r>
              <a:rPr lang="de-DE" sz="16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Gesichtserkennung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arbeitet in Echtzeit. </a:t>
            </a: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wird in </a:t>
            </a:r>
            <a:r>
              <a:rPr lang="de-DE" dirty="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Sicherheits-, Überwachungs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und </a:t>
            </a:r>
            <a:r>
              <a:rPr lang="de-DE" dirty="0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AR-Systemen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sowie in </a:t>
            </a:r>
            <a:r>
              <a:rPr lang="de-DE" dirty="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Robotik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de-DE" dirty="0">
                <a:solidFill>
                  <a:srgbClr val="C27BA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autonomen Fahrzeugen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eingesetzt.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14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32948E-6 L 0.25547 -0.36694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-18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4823 -0.3099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58021 -0.28889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10" y="-144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5" grpId="0"/>
      <p:bldP spid="1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40329" y="1921596"/>
            <a:ext cx="3026043" cy="3019572"/>
            <a:chOff x="2010185" y="1921596"/>
            <a:chExt cx="3026043" cy="301957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065306" y="2730699"/>
              <a:ext cx="650519" cy="1695880"/>
            </a:xfrm>
            <a:custGeom>
              <a:avLst/>
              <a:gdLst>
                <a:gd name="T0" fmla="*/ 85 w 85"/>
                <a:gd name="T1" fmla="*/ 92 h 222"/>
                <a:gd name="T2" fmla="*/ 54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3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3" y="26"/>
                    <a:pt x="54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5" y="177"/>
                    <a:pt x="0" y="201"/>
                  </a:cubicBezTo>
                  <a:cubicBezTo>
                    <a:pt x="13" y="222"/>
                    <a:pt x="13" y="222"/>
                    <a:pt x="13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rgbClr val="41A0DA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5988" y="2251710"/>
              <a:ext cx="993579" cy="595500"/>
            </a:xfrm>
            <a:custGeom>
              <a:avLst/>
              <a:gdLst>
                <a:gd name="T0" fmla="*/ 5 w 130"/>
                <a:gd name="T1" fmla="*/ 25 h 78"/>
                <a:gd name="T2" fmla="*/ 110 w 130"/>
                <a:gd name="T3" fmla="*/ 78 h 78"/>
                <a:gd name="T4" fmla="*/ 130 w 130"/>
                <a:gd name="T5" fmla="*/ 63 h 78"/>
                <a:gd name="T6" fmla="*/ 5 w 130"/>
                <a:gd name="T7" fmla="*/ 0 h 78"/>
                <a:gd name="T8" fmla="*/ 0 w 130"/>
                <a:gd name="T9" fmla="*/ 0 h 78"/>
                <a:gd name="T10" fmla="*/ 1 w 130"/>
                <a:gd name="T11" fmla="*/ 25 h 78"/>
                <a:gd name="T12" fmla="*/ 5 w 130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8">
                  <a:moveTo>
                    <a:pt x="5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02" y="25"/>
                    <a:pt x="5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85281" y="2190217"/>
              <a:ext cx="2087485" cy="2488800"/>
            </a:xfrm>
            <a:custGeom>
              <a:avLst/>
              <a:gdLst>
                <a:gd name="T0" fmla="*/ 245 w 273"/>
                <a:gd name="T1" fmla="*/ 252 h 326"/>
                <a:gd name="T2" fmla="*/ 162 w 273"/>
                <a:gd name="T3" fmla="*/ 284 h 326"/>
                <a:gd name="T4" fmla="*/ 68 w 273"/>
                <a:gd name="T5" fmla="*/ 240 h 326"/>
                <a:gd name="T6" fmla="*/ 41 w 273"/>
                <a:gd name="T7" fmla="*/ 163 h 326"/>
                <a:gd name="T8" fmla="*/ 162 w 273"/>
                <a:gd name="T9" fmla="*/ 41 h 326"/>
                <a:gd name="T10" fmla="*/ 162 w 273"/>
                <a:gd name="T11" fmla="*/ 0 h 326"/>
                <a:gd name="T12" fmla="*/ 0 w 273"/>
                <a:gd name="T13" fmla="*/ 163 h 326"/>
                <a:gd name="T14" fmla="*/ 37 w 273"/>
                <a:gd name="T15" fmla="*/ 266 h 326"/>
                <a:gd name="T16" fmla="*/ 162 w 273"/>
                <a:gd name="T17" fmla="*/ 326 h 326"/>
                <a:gd name="T18" fmla="*/ 273 w 273"/>
                <a:gd name="T19" fmla="*/ 282 h 326"/>
                <a:gd name="T20" fmla="*/ 245 w 273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326">
                  <a:moveTo>
                    <a:pt x="245" y="252"/>
                  </a:moveTo>
                  <a:cubicBezTo>
                    <a:pt x="224" y="272"/>
                    <a:pt x="195" y="284"/>
                    <a:pt x="162" y="284"/>
                  </a:cubicBezTo>
                  <a:cubicBezTo>
                    <a:pt x="125" y="284"/>
                    <a:pt x="91" y="267"/>
                    <a:pt x="68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2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2" y="326"/>
                  </a:cubicBezTo>
                  <a:cubicBezTo>
                    <a:pt x="205" y="326"/>
                    <a:pt x="244" y="309"/>
                    <a:pt x="273" y="282"/>
                  </a:cubicBezTo>
                  <a:lnTo>
                    <a:pt x="245" y="252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010185" y="1921596"/>
              <a:ext cx="3026043" cy="3019572"/>
            </a:xfrm>
            <a:custGeom>
              <a:avLst/>
              <a:gdLst>
                <a:gd name="T0" fmla="*/ 198 w 396"/>
                <a:gd name="T1" fmla="*/ 395 h 395"/>
                <a:gd name="T2" fmla="*/ 0 w 396"/>
                <a:gd name="T3" fmla="*/ 198 h 395"/>
                <a:gd name="T4" fmla="*/ 198 w 396"/>
                <a:gd name="T5" fmla="*/ 0 h 395"/>
                <a:gd name="T6" fmla="*/ 396 w 396"/>
                <a:gd name="T7" fmla="*/ 198 h 395"/>
                <a:gd name="T8" fmla="*/ 198 w 396"/>
                <a:gd name="T9" fmla="*/ 395 h 395"/>
                <a:gd name="T10" fmla="*/ 198 w 396"/>
                <a:gd name="T11" fmla="*/ 1 h 395"/>
                <a:gd name="T12" fmla="*/ 2 w 396"/>
                <a:gd name="T13" fmla="*/ 198 h 395"/>
                <a:gd name="T14" fmla="*/ 198 w 396"/>
                <a:gd name="T15" fmla="*/ 394 h 395"/>
                <a:gd name="T16" fmla="*/ 394 w 396"/>
                <a:gd name="T17" fmla="*/ 198 h 395"/>
                <a:gd name="T18" fmla="*/ 198 w 396"/>
                <a:gd name="T19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6" h="395">
                  <a:moveTo>
                    <a:pt x="198" y="395"/>
                  </a:moveTo>
                  <a:cubicBezTo>
                    <a:pt x="89" y="395"/>
                    <a:pt x="0" y="307"/>
                    <a:pt x="0" y="198"/>
                  </a:cubicBezTo>
                  <a:cubicBezTo>
                    <a:pt x="0" y="89"/>
                    <a:pt x="89" y="0"/>
                    <a:pt x="198" y="0"/>
                  </a:cubicBezTo>
                  <a:cubicBezTo>
                    <a:pt x="307" y="0"/>
                    <a:pt x="396" y="89"/>
                    <a:pt x="396" y="198"/>
                  </a:cubicBezTo>
                  <a:cubicBezTo>
                    <a:pt x="396" y="307"/>
                    <a:pt x="307" y="395"/>
                    <a:pt x="198" y="395"/>
                  </a:cubicBezTo>
                  <a:close/>
                  <a:moveTo>
                    <a:pt x="198" y="1"/>
                  </a:moveTo>
                  <a:cubicBezTo>
                    <a:pt x="90" y="1"/>
                    <a:pt x="2" y="89"/>
                    <a:pt x="2" y="198"/>
                  </a:cubicBezTo>
                  <a:cubicBezTo>
                    <a:pt x="2" y="306"/>
                    <a:pt x="90" y="394"/>
                    <a:pt x="198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Freeform 10"/>
          <p:cNvSpPr>
            <a:spLocks/>
          </p:cNvSpPr>
          <p:nvPr/>
        </p:nvSpPr>
        <p:spPr bwMode="auto">
          <a:xfrm>
            <a:off x="4059848" y="1999270"/>
            <a:ext cx="1320455" cy="472516"/>
          </a:xfrm>
          <a:custGeom>
            <a:avLst/>
            <a:gdLst>
              <a:gd name="T0" fmla="*/ 2 w 408"/>
              <a:gd name="T1" fmla="*/ 146 h 146"/>
              <a:gd name="T2" fmla="*/ 0 w 408"/>
              <a:gd name="T3" fmla="*/ 141 h 146"/>
              <a:gd name="T4" fmla="*/ 309 w 408"/>
              <a:gd name="T5" fmla="*/ 0 h 146"/>
              <a:gd name="T6" fmla="*/ 408 w 408"/>
              <a:gd name="T7" fmla="*/ 0 h 146"/>
              <a:gd name="T8" fmla="*/ 408 w 408"/>
              <a:gd name="T9" fmla="*/ 7 h 146"/>
              <a:gd name="T10" fmla="*/ 309 w 408"/>
              <a:gd name="T11" fmla="*/ 7 h 146"/>
              <a:gd name="T12" fmla="*/ 2 w 408"/>
              <a:gd name="T13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146">
                <a:moveTo>
                  <a:pt x="2" y="146"/>
                </a:moveTo>
                <a:lnTo>
                  <a:pt x="0" y="141"/>
                </a:lnTo>
                <a:lnTo>
                  <a:pt x="309" y="0"/>
                </a:lnTo>
                <a:lnTo>
                  <a:pt x="408" y="0"/>
                </a:lnTo>
                <a:lnTo>
                  <a:pt x="408" y="7"/>
                </a:lnTo>
                <a:lnTo>
                  <a:pt x="309" y="7"/>
                </a:lnTo>
                <a:lnTo>
                  <a:pt x="2" y="14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4470873" y="3908753"/>
            <a:ext cx="1200709" cy="611681"/>
          </a:xfrm>
          <a:custGeom>
            <a:avLst/>
            <a:gdLst>
              <a:gd name="T0" fmla="*/ 371 w 371"/>
              <a:gd name="T1" fmla="*/ 189 h 189"/>
              <a:gd name="T2" fmla="*/ 286 w 371"/>
              <a:gd name="T3" fmla="*/ 189 h 189"/>
              <a:gd name="T4" fmla="*/ 286 w 371"/>
              <a:gd name="T5" fmla="*/ 189 h 189"/>
              <a:gd name="T6" fmla="*/ 0 w 371"/>
              <a:gd name="T7" fmla="*/ 5 h 189"/>
              <a:gd name="T8" fmla="*/ 5 w 371"/>
              <a:gd name="T9" fmla="*/ 0 h 189"/>
              <a:gd name="T10" fmla="*/ 288 w 371"/>
              <a:gd name="T11" fmla="*/ 184 h 189"/>
              <a:gd name="T12" fmla="*/ 371 w 371"/>
              <a:gd name="T13" fmla="*/ 184 h 189"/>
              <a:gd name="T14" fmla="*/ 371 w 371"/>
              <a:gd name="T15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1" h="189">
                <a:moveTo>
                  <a:pt x="371" y="189"/>
                </a:moveTo>
                <a:lnTo>
                  <a:pt x="286" y="189"/>
                </a:lnTo>
                <a:lnTo>
                  <a:pt x="286" y="189"/>
                </a:lnTo>
                <a:lnTo>
                  <a:pt x="0" y="5"/>
                </a:lnTo>
                <a:lnTo>
                  <a:pt x="5" y="0"/>
                </a:lnTo>
                <a:lnTo>
                  <a:pt x="288" y="184"/>
                </a:lnTo>
                <a:lnTo>
                  <a:pt x="371" y="184"/>
                </a:lnTo>
                <a:lnTo>
                  <a:pt x="371" y="18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2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698" y="3212976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779417" y="2988341"/>
            <a:ext cx="15478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Code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Sicherheitsaspekte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38558" y="1850921"/>
            <a:ext cx="26725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Code-Verschlüsselung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  <a:uLnTx/>
              <a:uFillTx/>
              <a:latin typeface="UKIJ Qolyazma" pitchFamily="18" charset="0"/>
              <a:ea typeface="UKIJ Qolyazma" pitchFamily="18" charset="0"/>
              <a:cs typeface="UKIJ Qolyazm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866" y="4334327"/>
            <a:ext cx="26725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buClrTx/>
            </a:pPr>
            <a:r>
              <a:rPr lang="de-DE" sz="1800" b="1" kern="1200" dirty="0"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Key bleibt beim Lehrer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5020976" y="383667"/>
            <a:ext cx="35477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>
              <a:buClrTx/>
              <a:defRPr/>
            </a:pPr>
            <a:r>
              <a:rPr lang="en-US" altLang="zh-CN" sz="2800" dirty="0" err="1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Verschlüsselung</a:t>
            </a:r>
            <a:endParaRPr kumimoji="0" lang="zh-CN" altLang="en-US" sz="28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effectLst/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76223" y="1866310"/>
            <a:ext cx="3681799" cy="482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buClrTx/>
            </a:pP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Der gesamte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Code ist verschlüsselt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und kann vom Benutzer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nicht verändert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werden</a:t>
            </a: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Nur der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Lehrer oder Arbeitgeber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hat den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Schlüssel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zur Entschlüsselung und kann Änderungen vornehmen</a:t>
            </a:r>
          </a:p>
          <a:p>
            <a:pPr lvl="0">
              <a:lnSpc>
                <a:spcPct val="130000"/>
              </a:lnSpc>
              <a:buClrTx/>
              <a:defRPr/>
            </a:pPr>
            <a:endParaRPr lang="en-US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  <a:buClrTx/>
              <a:defRPr/>
            </a:pPr>
            <a:r>
              <a:rPr lang="zh-CN" altLang="en-US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</a:p>
        </p:txBody>
      </p:sp>
      <p:grpSp>
        <p:nvGrpSpPr>
          <p:cNvPr id="33" name="组合 32"/>
          <p:cNvGrpSpPr/>
          <p:nvPr/>
        </p:nvGrpSpPr>
        <p:grpSpPr>
          <a:xfrm flipV="1">
            <a:off x="8568696" y="3489494"/>
            <a:ext cx="294351" cy="630059"/>
            <a:chOff x="1211900" y="2115662"/>
            <a:chExt cx="220763" cy="472544"/>
          </a:xfrm>
        </p:grpSpPr>
        <p:sp>
          <p:nvSpPr>
            <p:cNvPr id="34" name="矩形 33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V="1">
            <a:off x="8872092" y="3175403"/>
            <a:ext cx="294351" cy="1258240"/>
            <a:chOff x="1439447" y="1880094"/>
            <a:chExt cx="220763" cy="943680"/>
          </a:xfrm>
        </p:grpSpPr>
        <p:sp>
          <p:nvSpPr>
            <p:cNvPr id="37" name="矩形 36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flipV="1">
            <a:off x="9180609" y="3415424"/>
            <a:ext cx="294351" cy="778197"/>
            <a:chOff x="1670835" y="2060110"/>
            <a:chExt cx="220763" cy="583648"/>
          </a:xfrm>
        </p:grpSpPr>
        <p:sp>
          <p:nvSpPr>
            <p:cNvPr id="40" name="矩形 39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9490220" y="3031382"/>
            <a:ext cx="294351" cy="1546283"/>
            <a:chOff x="1903043" y="1772078"/>
            <a:chExt cx="220763" cy="1159712"/>
          </a:xfrm>
        </p:grpSpPr>
        <p:sp>
          <p:nvSpPr>
            <p:cNvPr id="43" name="矩形 42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flipV="1">
            <a:off x="9795256" y="3223403"/>
            <a:ext cx="294351" cy="1162240"/>
            <a:chOff x="2131820" y="1916094"/>
            <a:chExt cx="220763" cy="871680"/>
          </a:xfrm>
        </p:grpSpPr>
        <p:sp>
          <p:nvSpPr>
            <p:cNvPr id="46" name="矩形 45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flipV="1">
            <a:off x="10100316" y="3175403"/>
            <a:ext cx="294351" cy="1258240"/>
            <a:chOff x="2360615" y="1880094"/>
            <a:chExt cx="220763" cy="943680"/>
          </a:xfrm>
        </p:grpSpPr>
        <p:sp>
          <p:nvSpPr>
            <p:cNvPr id="49" name="矩形 48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 flipV="1">
            <a:off x="10406424" y="3415424"/>
            <a:ext cx="294351" cy="778197"/>
            <a:chOff x="2590196" y="2060110"/>
            <a:chExt cx="220763" cy="583648"/>
          </a:xfrm>
        </p:grpSpPr>
        <p:sp>
          <p:nvSpPr>
            <p:cNvPr id="52" name="矩形 51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flipV="1">
            <a:off x="10711460" y="3489495"/>
            <a:ext cx="294351" cy="630056"/>
            <a:chOff x="2818973" y="2115663"/>
            <a:chExt cx="220763" cy="472542"/>
          </a:xfrm>
        </p:grpSpPr>
        <p:sp>
          <p:nvSpPr>
            <p:cNvPr id="55" name="矩形 54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244022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93064E-6 L 0.3888 -3.9306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64800000">
                                      <p:cBhvr>
                                        <p:cTn id="1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3" dur="300" fill="hold"/>
                                        <p:tgtEl>
                                          <p:spTgt spid="54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repeatCount="indefinite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7" dur="3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73" dur="3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repeatCount="indefinite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18437 2.96296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/>
      <p:bldP spid="24" grpId="0"/>
      <p:bldP spid="25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2684083" y="1813521"/>
            <a:ext cx="2014518" cy="2012493"/>
            <a:chOff x="5305425" y="2638424"/>
            <a:chExt cx="1579563" cy="1577975"/>
          </a:xfrm>
        </p:grpSpPr>
        <p:sp>
          <p:nvSpPr>
            <p:cNvPr id="441" name="Google Shape;441;p26"/>
            <p:cNvSpPr/>
            <p:nvPr/>
          </p:nvSpPr>
          <p:spPr>
            <a:xfrm>
              <a:off x="5305425" y="2638424"/>
              <a:ext cx="1579563" cy="157797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602288" y="2933700"/>
              <a:ext cx="985838" cy="985838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26"/>
          <p:cNvGrpSpPr/>
          <p:nvPr/>
        </p:nvGrpSpPr>
        <p:grpSpPr>
          <a:xfrm>
            <a:off x="3906142" y="3033779"/>
            <a:ext cx="2528776" cy="2524727"/>
            <a:chOff x="5102225" y="2441575"/>
            <a:chExt cx="1982788" cy="1979613"/>
          </a:xfrm>
        </p:grpSpPr>
        <p:sp>
          <p:nvSpPr>
            <p:cNvPr id="444" name="Google Shape;444;p26"/>
            <p:cNvSpPr/>
            <p:nvPr/>
          </p:nvSpPr>
          <p:spPr>
            <a:xfrm>
              <a:off x="5102225" y="2441575"/>
              <a:ext cx="1982788" cy="1979613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405438" y="2741613"/>
              <a:ext cx="1376363" cy="1381125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6064410" y="2559002"/>
            <a:ext cx="1658181" cy="1682476"/>
            <a:chOff x="5803900" y="2852738"/>
            <a:chExt cx="1300163" cy="1319212"/>
          </a:xfrm>
        </p:grpSpPr>
        <p:sp>
          <p:nvSpPr>
            <p:cNvPr id="447" name="Google Shape;447;p26"/>
            <p:cNvSpPr/>
            <p:nvPr/>
          </p:nvSpPr>
          <p:spPr>
            <a:xfrm>
              <a:off x="5803900" y="2852738"/>
              <a:ext cx="1300163" cy="1319212"/>
            </a:xfrm>
            <a:custGeom>
              <a:avLst/>
              <a:gdLst/>
              <a:ahLst/>
              <a:cxnLst/>
              <a:rect l="l" t="t" r="r" b="b"/>
              <a:pathLst>
                <a:path w="347" h="352" extrusionOk="0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080125" y="3136900"/>
              <a:ext cx="747713" cy="746125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7491811" y="2866746"/>
            <a:ext cx="2014518" cy="2012493"/>
            <a:chOff x="5305425" y="2638425"/>
            <a:chExt cx="1579563" cy="1577975"/>
          </a:xfrm>
        </p:grpSpPr>
        <p:sp>
          <p:nvSpPr>
            <p:cNvPr id="450" name="Google Shape;450;p26"/>
            <p:cNvSpPr/>
            <p:nvPr/>
          </p:nvSpPr>
          <p:spPr>
            <a:xfrm>
              <a:off x="5305425" y="2638425"/>
              <a:ext cx="1579563" cy="157797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602288" y="2933700"/>
              <a:ext cx="985838" cy="985838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253892" y="1951225"/>
            <a:ext cx="1776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Nur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registrierte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E-Mail-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Adressen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haben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19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Berechtigung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einzuloggen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6"/>
          <p:cNvSpPr/>
          <p:nvPr/>
        </p:nvSpPr>
        <p:spPr>
          <a:xfrm>
            <a:off x="1462563" y="1014304"/>
            <a:ext cx="252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Voreingestellte</a:t>
            </a:r>
            <a:r>
              <a:rPr lang="en-US" sz="2000" dirty="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Email</a:t>
            </a:r>
            <a:endParaRPr sz="2000" dirty="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4" name="Google Shape;454;p26"/>
          <p:cNvSpPr txBox="1"/>
          <p:nvPr/>
        </p:nvSpPr>
        <p:spPr>
          <a:xfrm>
            <a:off x="1425820" y="4870561"/>
            <a:ext cx="203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Benutzer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kann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bei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der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Registrierung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sein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frei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wählen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3330349" y="5829769"/>
            <a:ext cx="28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Beliebiges</a:t>
            </a:r>
            <a:r>
              <a:rPr lang="en-US" sz="24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20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7722844" y="1646515"/>
            <a:ext cx="3057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Das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kann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sichtbar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gemacht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und muss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zur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Sicherheit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zweimal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eingegeben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6060500" y="1726568"/>
            <a:ext cx="15988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Tippfehler</a:t>
            </a:r>
            <a:r>
              <a:rPr lang="en-US" sz="20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vermeiden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9579948" y="4422661"/>
            <a:ext cx="2400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Das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wird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gehasht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, um es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sicher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unlesbar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zu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speichern</a:t>
            </a:r>
            <a:r>
              <a:rPr lang="en-US" sz="16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6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7896715" y="5021594"/>
            <a:ext cx="20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Gehashtes</a:t>
            </a:r>
            <a:r>
              <a:rPr lang="en-US" sz="20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passwort</a:t>
            </a:r>
            <a:endParaRPr sz="2000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60" name="Google Shape;460;p26"/>
          <p:cNvCxnSpPr/>
          <p:nvPr/>
        </p:nvCxnSpPr>
        <p:spPr>
          <a:xfrm flipH="1">
            <a:off x="197725" y="1811550"/>
            <a:ext cx="3792000" cy="165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1" name="Google Shape;461;p26"/>
          <p:cNvCxnSpPr/>
          <p:nvPr/>
        </p:nvCxnSpPr>
        <p:spPr>
          <a:xfrm rot="10800000">
            <a:off x="577225" y="4843375"/>
            <a:ext cx="5720700" cy="158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2" name="Google Shape;462;p26"/>
          <p:cNvCxnSpPr/>
          <p:nvPr/>
        </p:nvCxnSpPr>
        <p:spPr>
          <a:xfrm flipH="1">
            <a:off x="7421875" y="4366275"/>
            <a:ext cx="4316100" cy="1489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3" name="Google Shape;463;p26"/>
          <p:cNvCxnSpPr/>
          <p:nvPr/>
        </p:nvCxnSpPr>
        <p:spPr>
          <a:xfrm flipH="1">
            <a:off x="5715011" y="1731546"/>
            <a:ext cx="4018500" cy="70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64" name="Google Shape;464;p2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0413" y="2314575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6"/>
          <p:cNvSpPr txBox="1"/>
          <p:nvPr/>
        </p:nvSpPr>
        <p:spPr>
          <a:xfrm>
            <a:off x="4154950" y="223126"/>
            <a:ext cx="4742565" cy="84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Private Login       https</a:t>
            </a:r>
            <a:endParaRPr sz="2800" b="1" dirty="0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2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7120" y="207398"/>
            <a:ext cx="565654" cy="4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8" dur="5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66708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9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59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OGO" descr="D:\360data\重要数据\桌面\234.png">
            <a:extLst>
              <a:ext uri="{FF2B5EF4-FFF2-40B4-BE49-F238E27FC236}">
                <a16:creationId xmlns:a16="http://schemas.microsoft.com/office/drawing/2014/main" id="{25FF125C-DFF6-8FA7-8980-D2219DE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2" y="209913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4.81481E-6 L -0.00169 0.1967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6" grpId="1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8327454" y="2192353"/>
            <a:ext cx="2485774" cy="1513561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75600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8327454" y="3915824"/>
            <a:ext cx="2485774" cy="931705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61200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KIJ Qolyazma" pitchFamily="18" charset="0"/>
              <a:ea typeface="UKIJ Qolyazma" pitchFamily="18" charset="0"/>
              <a:cs typeface="UKIJ Qolyazma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>
            <a:cxnSpLocks/>
            <a:stCxn id="5" idx="6"/>
          </p:cNvCxnSpPr>
          <p:nvPr/>
        </p:nvCxnSpPr>
        <p:spPr>
          <a:xfrm flipH="1">
            <a:off x="1846734" y="3705914"/>
            <a:ext cx="64807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0"/>
          </p:cNvCxnSpPr>
          <p:nvPr/>
        </p:nvCxnSpPr>
        <p:spPr>
          <a:xfrm flipH="1">
            <a:off x="1846734" y="3915824"/>
            <a:ext cx="64807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1846734" y="2218092"/>
            <a:ext cx="278690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buClrTx/>
              <a:defRPr/>
            </a:pPr>
            <a:r>
              <a:rPr lang="en-US" altLang="zh-CN" sz="2400" b="0" dirty="0" err="1"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Tkinter</a:t>
            </a:r>
            <a:endParaRPr kumimoji="0" lang="zh-CN" altLang="en-US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6734" y="2628347"/>
            <a:ext cx="5976664" cy="14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Tkinter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ist ein in </a:t>
            </a:r>
            <a:r>
              <a:rPr lang="de-DE" sz="2000" dirty="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</a:t>
            </a:r>
            <a:r>
              <a:rPr lang="de-DE" dirty="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integriertes GUI-Toolkit (</a:t>
            </a: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Graphical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User Interface Toolkit). Es dient dazu, plattformübergreifende grafische </a:t>
            </a:r>
            <a:r>
              <a:rPr lang="de-DE" sz="1900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Benutzeroberflächen</a:t>
            </a:r>
            <a:r>
              <a:rPr lang="de-DE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 erstellen.</a:t>
            </a:r>
          </a:p>
          <a:p>
            <a:pPr lvl="0">
              <a:lnSpc>
                <a:spcPct val="130000"/>
              </a:lnSpc>
            </a:pPr>
            <a:endParaRPr lang="de-DE" dirty="0"/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-1933575" y="3085310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rulen" pitchFamily="2" charset="0"/>
                <a:ea typeface="宋体" panose="02010600030101010101" pitchFamily="2" charset="-122"/>
                <a:cs typeface="+mn-cs"/>
              </a:rPr>
              <a:t>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Oberfläche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Picture 9" descr="A feather and python logo&#10;&#10;Description automatically generated">
            <a:extLst>
              <a:ext uri="{FF2B5EF4-FFF2-40B4-BE49-F238E27FC236}">
                <a16:creationId xmlns:a16="http://schemas.microsoft.com/office/drawing/2014/main" id="{A263B386-27EB-E57E-EBEE-EC54CCBA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13" y="2380403"/>
            <a:ext cx="2155192" cy="1318498"/>
          </a:xfrm>
          <a:prstGeom prst="rect">
            <a:avLst/>
          </a:prstGeom>
        </p:spPr>
      </p:pic>
      <p:pic>
        <p:nvPicPr>
          <p:cNvPr id="13" name="Picture 1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9173BCE-D396-6680-5163-41F81F8C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045" y="3705914"/>
            <a:ext cx="1960592" cy="11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86432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/>
          <p:nvPr/>
        </p:nvSpPr>
        <p:spPr>
          <a:xfrm>
            <a:off x="3470075" y="2288700"/>
            <a:ext cx="2400600" cy="2280600"/>
          </a:xfrm>
          <a:prstGeom prst="ellipse">
            <a:avLst/>
          </a:prstGeom>
          <a:solidFill>
            <a:srgbClr val="53D2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480475" y="2295200"/>
            <a:ext cx="3555000" cy="3281400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2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69690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29"/>
          <p:cNvCxnSpPr/>
          <p:nvPr/>
        </p:nvCxnSpPr>
        <p:spPr>
          <a:xfrm>
            <a:off x="3041900" y="3332825"/>
            <a:ext cx="2400600" cy="19287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510" name="Google Shape;510;p29"/>
          <p:cNvCxnSpPr/>
          <p:nvPr/>
        </p:nvCxnSpPr>
        <p:spPr>
          <a:xfrm>
            <a:off x="5442626" y="5261525"/>
            <a:ext cx="42531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11" name="Google Shape;511;p29"/>
          <p:cNvSpPr txBox="1"/>
          <p:nvPr/>
        </p:nvSpPr>
        <p:spPr>
          <a:xfrm flipH="1">
            <a:off x="6347100" y="2079475"/>
            <a:ext cx="3276294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de-DE" sz="2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Benutzerfreundlich</a:t>
            </a:r>
            <a:endParaRPr sz="2400" b="1" dirty="0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6347182" y="3179780"/>
            <a:ext cx="4140600" cy="19686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haben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900" dirty="0">
                <a:solidFill>
                  <a:srgbClr val="B6D7A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Buttons 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 dirty="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Desktop-Shortcut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hinzugefügt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sodass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Anwendung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 err="1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direkt</a:t>
            </a:r>
            <a:r>
              <a:rPr lang="en-US" sz="16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gestartet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werden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kann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-US" sz="1600" dirty="0" err="1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ohne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das Terminal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nutzen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Dies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macht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Anwendung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noch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benutzerfreundlicher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."</a:t>
            </a:r>
            <a:endParaRPr dirty="0"/>
          </a:p>
        </p:txBody>
      </p:sp>
      <p:sp>
        <p:nvSpPr>
          <p:cNvPr id="513" name="Google Shape;513;p29"/>
          <p:cNvSpPr/>
          <p:nvPr/>
        </p:nvSpPr>
        <p:spPr>
          <a:xfrm>
            <a:off x="547475" y="1102600"/>
            <a:ext cx="3421200" cy="3565200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14" name="Google Shape;5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238" y="1622887"/>
            <a:ext cx="1895475" cy="45658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5" name="Google Shape;5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101" y="2756689"/>
            <a:ext cx="1895475" cy="4230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6" name="Google Shape;5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126" y="3719890"/>
            <a:ext cx="1895475" cy="423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7" name="Google Shape;517;p29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258" y="2542653"/>
            <a:ext cx="1101925" cy="851157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freezing" dir="t"/>
          </a:scene3d>
          <a:sp3d prstMaterial="softEdge">
            <a:bevelT w="152400" h="50800" prst="softRound"/>
          </a:sp3d>
        </p:spPr>
      </p:pic>
      <p:pic>
        <p:nvPicPr>
          <p:cNvPr id="518" name="Google Shape;5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2888" y="4922725"/>
            <a:ext cx="830182" cy="456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7"/>
          <p:cNvSpPr txBox="1"/>
          <p:nvPr/>
        </p:nvSpPr>
        <p:spPr>
          <a:xfrm>
            <a:off x="5261103" y="2850299"/>
            <a:ext cx="607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Attendify</a:t>
            </a:r>
            <a:endParaRPr lang="zh-CN" altLang="en-US" sz="40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4230" y="4037002"/>
            <a:ext cx="588563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Effiziente Anwesenheitserfassung in Online-Kursen und im Homeoffice</a:t>
            </a:r>
          </a:p>
          <a:p>
            <a:endParaRPr lang="en-US" altLang="zh-CN" dirty="0">
              <a:solidFill>
                <a:srgbClr val="00B0F0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1" descr="D:\360data\重要数据\桌面\66666666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2" descr="D:\360data\重要数据\桌面\5555555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3" descr="D:\360data\重要数据\桌面\444444444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" descr="D:\360data\重要数据\桌面\33333333333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5" descr="D:\360data\重要数据\桌面\2222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LOGO" descr="D:\360data\重要数据\桌面\23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2" y="2215184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84" y="2410966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ckgr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89613" y="-675456"/>
            <a:ext cx="609600" cy="609600"/>
          </a:xfrm>
          <a:prstGeom prst="rect">
            <a:avLst/>
          </a:prstGeom>
        </p:spPr>
      </p:pic>
      <p:cxnSp>
        <p:nvCxnSpPr>
          <p:cNvPr id="3" name="Google Shape;79;p13">
            <a:extLst>
              <a:ext uri="{FF2B5EF4-FFF2-40B4-BE49-F238E27FC236}">
                <a16:creationId xmlns:a16="http://schemas.microsoft.com/office/drawing/2014/main" id="{BA547B99-A177-45A2-E000-4EA63CB28F10}"/>
              </a:ext>
            </a:extLst>
          </p:cNvPr>
          <p:cNvCxnSpPr/>
          <p:nvPr/>
        </p:nvCxnSpPr>
        <p:spPr>
          <a:xfrm>
            <a:off x="4361558" y="3885632"/>
            <a:ext cx="757585" cy="379603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80;p13">
            <a:extLst>
              <a:ext uri="{FF2B5EF4-FFF2-40B4-BE49-F238E27FC236}">
                <a16:creationId xmlns:a16="http://schemas.microsoft.com/office/drawing/2014/main" id="{CB60F30D-56F0-43AF-DBEA-14213EE3566F}"/>
              </a:ext>
            </a:extLst>
          </p:cNvPr>
          <p:cNvCxnSpPr/>
          <p:nvPr/>
        </p:nvCxnSpPr>
        <p:spPr>
          <a:xfrm>
            <a:off x="5119143" y="4265235"/>
            <a:ext cx="1008509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66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 numSld="999" showWhenStopped="0">
                <p:cTn id="10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/>
          <p:nvPr/>
        </p:nvSpPr>
        <p:spPr>
          <a:xfrm>
            <a:off x="1611918" y="1363868"/>
            <a:ext cx="1294138" cy="754547"/>
          </a:xfrm>
          <a:custGeom>
            <a:avLst/>
            <a:gdLst/>
            <a:ahLst/>
            <a:cxnLst/>
            <a:rect l="l" t="t" r="r" b="b"/>
            <a:pathLst>
              <a:path w="125" h="73" extrusionOk="0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30"/>
          <p:cNvCxnSpPr/>
          <p:nvPr/>
        </p:nvCxnSpPr>
        <p:spPr>
          <a:xfrm>
            <a:off x="1611918" y="2248790"/>
            <a:ext cx="39600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30"/>
          <p:cNvCxnSpPr/>
          <p:nvPr/>
        </p:nvCxnSpPr>
        <p:spPr>
          <a:xfrm>
            <a:off x="5519142" y="2248790"/>
            <a:ext cx="4731000" cy="5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30"/>
          <p:cNvSpPr txBox="1"/>
          <p:nvPr/>
        </p:nvSpPr>
        <p:spPr>
          <a:xfrm>
            <a:off x="3511114" y="1482527"/>
            <a:ext cx="273023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Webseite</a:t>
            </a:r>
            <a:endParaRPr sz="4400">
              <a:solidFill>
                <a:srgbClr val="53D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02725" y="2628881"/>
            <a:ext cx="6820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Für </a:t>
            </a:r>
            <a:r>
              <a:rPr lang="en-US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Lehrkräfte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oder </a:t>
            </a:r>
            <a:r>
              <a:rPr lang="en-US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Arbeitgeber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gibt es einen </a:t>
            </a:r>
            <a:r>
              <a:rPr lang="en-US" sz="12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Desktop-Shortcut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zur einfachen </a:t>
            </a:r>
            <a:r>
              <a:rPr lang="en-US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Anmeldung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Auf der Webseite können sie </a:t>
            </a:r>
            <a:r>
              <a:rPr lang="en-US" sz="160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übersichtlich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Anwesenheits- und Pausenzeiten in </a:t>
            </a:r>
            <a:r>
              <a:rPr lang="en-US">
                <a:solidFill>
                  <a:srgbClr val="D5A6B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Tabellenform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einsehen .</a:t>
            </a:r>
            <a:endParaRPr sz="12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9" name="Google Shape;529;p30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0" descr="A person standing in front of a black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0978" y="1919323"/>
            <a:ext cx="5997459" cy="523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225" y="795383"/>
            <a:ext cx="1638300" cy="11239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32" name="Google Shape;5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25" y="4016538"/>
            <a:ext cx="6542776" cy="643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33" name="Google Shape;53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725" y="4915350"/>
            <a:ext cx="6542775" cy="581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/>
          <p:nvPr/>
        </p:nvSpPr>
        <p:spPr>
          <a:xfrm>
            <a:off x="3700848" y="4463642"/>
            <a:ext cx="4788716" cy="2394358"/>
          </a:xfrm>
          <a:custGeom>
            <a:avLst/>
            <a:gdLst/>
            <a:ahLst/>
            <a:cxnLst/>
            <a:rect l="l" t="t" r="r" b="b"/>
            <a:pathLst>
              <a:path w="4788716" h="2394358" extrusionOk="0">
                <a:moveTo>
                  <a:pt x="0" y="2394358"/>
                </a:moveTo>
                <a:cubicBezTo>
                  <a:pt x="0" y="1071991"/>
                  <a:pt x="1071991" y="0"/>
                  <a:pt x="2394358" y="0"/>
                </a:cubicBezTo>
                <a:cubicBezTo>
                  <a:pt x="3716725" y="0"/>
                  <a:pt x="4788716" y="1071991"/>
                  <a:pt x="4788716" y="2394358"/>
                </a:cubicBezTo>
              </a:path>
            </a:pathLst>
          </a:custGeom>
          <a:noFill/>
          <a:ln w="381000" cap="flat" cmpd="sng">
            <a:solidFill>
              <a:srgbClr val="53D2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1"/>
          <p:cNvSpPr/>
          <p:nvPr/>
        </p:nvSpPr>
        <p:spPr>
          <a:xfrm>
            <a:off x="-222160" y="2784650"/>
            <a:ext cx="5373900" cy="12180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3003375" y="820513"/>
            <a:ext cx="5734800" cy="14007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7152300" y="2940300"/>
            <a:ext cx="4847400" cy="11439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3" name="Google Shape;543;p31"/>
          <p:cNvSpPr/>
          <p:nvPr/>
        </p:nvSpPr>
        <p:spPr>
          <a:xfrm rot="5400000">
            <a:off x="5042487" y="3027426"/>
            <a:ext cx="1944089" cy="364236"/>
          </a:xfrm>
          <a:custGeom>
            <a:avLst/>
            <a:gdLst/>
            <a:ahLst/>
            <a:cxnLst/>
            <a:rect l="l" t="t" r="r" b="b"/>
            <a:pathLst>
              <a:path w="723382" h="796145" extrusionOk="0">
                <a:moveTo>
                  <a:pt x="723382" y="1"/>
                </a:moveTo>
                <a:lnTo>
                  <a:pt x="580572" y="796145"/>
                </a:lnTo>
                <a:lnTo>
                  <a:pt x="0" y="796145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1"/>
          <p:cNvSpPr/>
          <p:nvPr/>
        </p:nvSpPr>
        <p:spPr>
          <a:xfrm rot="5400000">
            <a:off x="8455777" y="3943128"/>
            <a:ext cx="1107107" cy="1348241"/>
          </a:xfrm>
          <a:custGeom>
            <a:avLst/>
            <a:gdLst/>
            <a:ahLst/>
            <a:cxnLst/>
            <a:rect l="l" t="t" r="r" b="b"/>
            <a:pathLst>
              <a:path w="743025" h="605271" extrusionOk="0">
                <a:moveTo>
                  <a:pt x="743025" y="605271"/>
                </a:moveTo>
                <a:lnTo>
                  <a:pt x="49348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/>
          <p:nvPr/>
        </p:nvSpPr>
        <p:spPr>
          <a:xfrm rot="-5400000" flipH="1">
            <a:off x="2249014" y="4427848"/>
            <a:ext cx="1948253" cy="1097858"/>
          </a:xfrm>
          <a:custGeom>
            <a:avLst/>
            <a:gdLst/>
            <a:ahLst/>
            <a:cxnLst/>
            <a:rect l="l" t="t" r="r" b="b"/>
            <a:pathLst>
              <a:path w="1799772" h="232228" extrusionOk="0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4647388" y="5453800"/>
            <a:ext cx="2895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Anwesenheitskontrolle und Pausenmanagement</a:t>
            </a:r>
            <a:endParaRPr sz="800"/>
          </a:p>
        </p:txBody>
      </p:sp>
      <p:pic>
        <p:nvPicPr>
          <p:cNvPr id="547" name="Google Shape;547;p31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063" y="7029400"/>
            <a:ext cx="1895475" cy="454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1"/>
          <p:cNvGrpSpPr/>
          <p:nvPr/>
        </p:nvGrpSpPr>
        <p:grpSpPr>
          <a:xfrm>
            <a:off x="3522537" y="5634210"/>
            <a:ext cx="692100" cy="692100"/>
            <a:chOff x="3927867" y="5719055"/>
            <a:chExt cx="692100" cy="692100"/>
          </a:xfrm>
        </p:grpSpPr>
        <p:sp>
          <p:nvSpPr>
            <p:cNvPr id="549" name="Google Shape;549;p31"/>
            <p:cNvSpPr/>
            <p:nvPr/>
          </p:nvSpPr>
          <p:spPr>
            <a:xfrm>
              <a:off x="3927867" y="5719055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004067" y="5795255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6019803" y="4145038"/>
            <a:ext cx="692100" cy="692100"/>
            <a:chOff x="6025688" y="4350888"/>
            <a:chExt cx="692100" cy="692100"/>
          </a:xfrm>
        </p:grpSpPr>
        <p:sp>
          <p:nvSpPr>
            <p:cNvPr id="552" name="Google Shape;552;p31"/>
            <p:cNvSpPr/>
            <p:nvPr/>
          </p:nvSpPr>
          <p:spPr>
            <a:xfrm>
              <a:off x="6025688" y="4350888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6101888" y="4427088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7697138" y="5031163"/>
            <a:ext cx="692100" cy="692100"/>
            <a:chOff x="6884827" y="4388838"/>
            <a:chExt cx="692100" cy="692100"/>
          </a:xfrm>
        </p:grpSpPr>
        <p:sp>
          <p:nvSpPr>
            <p:cNvPr id="555" name="Google Shape;555;p31"/>
            <p:cNvSpPr/>
            <p:nvPr/>
          </p:nvSpPr>
          <p:spPr>
            <a:xfrm>
              <a:off x="6884827" y="4388838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957852" y="4465038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57" name="Google Shape;557;p31"/>
          <p:cNvSpPr txBox="1"/>
          <p:nvPr/>
        </p:nvSpPr>
        <p:spPr>
          <a:xfrm flipH="1">
            <a:off x="1804126" y="2221225"/>
            <a:ext cx="1718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Aktuelle Anwesenheit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 flipH="1">
            <a:off x="5143422" y="237032"/>
            <a:ext cx="1454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Daten suchen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 flipH="1">
            <a:off x="8935251" y="2354920"/>
            <a:ext cx="1454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Pausen festlegen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60" name="Google Shape;5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75" y="3221976"/>
            <a:ext cx="3945750" cy="5028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</p:pic>
      <p:pic>
        <p:nvPicPr>
          <p:cNvPr id="561" name="Google Shape;5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134" y="3260838"/>
            <a:ext cx="3945737" cy="502820"/>
          </a:xfrm>
          <a:prstGeom prst="rect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62" name="Google Shape;5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1963" y="1173188"/>
            <a:ext cx="3857625" cy="695325"/>
          </a:xfrm>
          <a:prstGeom prst="rect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3909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8" y="2263961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622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O" descr="D:\360data\重要数据\桌面\234.png">
            <a:extLst>
              <a:ext uri="{FF2B5EF4-FFF2-40B4-BE49-F238E27FC236}">
                <a16:creationId xmlns:a16="http://schemas.microsoft.com/office/drawing/2014/main" id="{04479CDB-B9BB-4AFB-3531-BE5B7084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52" y="217105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10171E-6 -2.22222E-6 L 0.47272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6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-1.85185E-6 L -0.00169 0.196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-1984204" y="308381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1064171" y="1366915"/>
            <a:ext cx="3590875" cy="451973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6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60"/>
                </a:moveTo>
                <a:lnTo>
                  <a:pt x="974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6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89" y="1366915"/>
            <a:ext cx="5189125" cy="3214213"/>
          </a:xfrm>
          <a:prstGeom prst="rect">
            <a:avLst/>
          </a:prstGeom>
          <a:effectLst/>
        </p:spPr>
      </p:pic>
      <p:sp>
        <p:nvSpPr>
          <p:cNvPr id="2" name="矩形 1"/>
          <p:cNvSpPr/>
          <p:nvPr/>
        </p:nvSpPr>
        <p:spPr>
          <a:xfrm>
            <a:off x="4726489" y="4653136"/>
            <a:ext cx="5189126" cy="1233513"/>
          </a:xfrm>
          <a:custGeom>
            <a:avLst/>
            <a:gdLst/>
            <a:ahLst/>
            <a:cxnLst/>
            <a:rect l="l" t="t" r="r" b="b"/>
            <a:pathLst>
              <a:path w="5189126" h="1233513">
                <a:moveTo>
                  <a:pt x="5189123" y="616756"/>
                </a:moveTo>
                <a:lnTo>
                  <a:pt x="4572367" y="1233512"/>
                </a:lnTo>
                <a:lnTo>
                  <a:pt x="5189123" y="1233512"/>
                </a:lnTo>
                <a:close/>
                <a:moveTo>
                  <a:pt x="0" y="0"/>
                </a:moveTo>
                <a:lnTo>
                  <a:pt x="5189126" y="0"/>
                </a:lnTo>
                <a:lnTo>
                  <a:pt x="5189126" y="1233513"/>
                </a:lnTo>
                <a:lnTo>
                  <a:pt x="0" y="1233513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Live-Demo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5" name="Video 3" title="Cogs turning inside head outline">
            <a:hlinkClick r:id="" action="ppaction://media"/>
            <a:extLst>
              <a:ext uri="{FF2B5EF4-FFF2-40B4-BE49-F238E27FC236}">
                <a16:creationId xmlns:a16="http://schemas.microsoft.com/office/drawing/2014/main" id="{A8C648A6-580D-FF16-2B3F-26C632273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1084993" y="2430880"/>
            <a:ext cx="3549229" cy="1996239"/>
          </a:xfrm>
          <a:prstGeom prst="rect">
            <a:avLst/>
          </a:prstGeom>
        </p:spPr>
      </p:pic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DA92A8EF-8CD5-082A-353C-A622AEBBB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5029" y="4782129"/>
            <a:ext cx="914400" cy="914400"/>
          </a:xfrm>
          <a:prstGeom prst="rect">
            <a:avLst/>
          </a:prstGeom>
        </p:spPr>
      </p:pic>
      <p:pic>
        <p:nvPicPr>
          <p:cNvPr id="9" name="Video 8" title="Moving Gears">
            <a:hlinkClick r:id="" action="ppaction://media"/>
            <a:extLst>
              <a:ext uri="{FF2B5EF4-FFF2-40B4-BE49-F238E27FC236}">
                <a16:creationId xmlns:a16="http://schemas.microsoft.com/office/drawing/2014/main" id="{81D226D1-6FFE-8A14-08EE-F040391008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7736" y="4653136"/>
            <a:ext cx="2193136" cy="12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6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34"/>
                            </p:stCondLst>
                            <p:childTnLst>
                              <p:par>
                                <p:cTn id="10" presetID="43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7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8" y="289840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72" y="286030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1198662" y="836712"/>
            <a:ext cx="993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Danke für </a:t>
            </a:r>
            <a:r>
              <a:rPr kumimoji="0" lang="en-US" altLang="zh-CN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eure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Aufmehrksamkeit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9464" y="1988840"/>
            <a:ext cx="425148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damit ist die Fragerunde eröffnet</a:t>
            </a:r>
          </a:p>
        </p:txBody>
      </p:sp>
      <p:pic>
        <p:nvPicPr>
          <p:cNvPr id="21" name="1" descr="D:\360data\重要数据\桌面\6666666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2" descr="D:\360data\重要数据\桌面\555555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3" descr="D:\360data\重要数据\桌面\4444444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4" descr="D:\360data\重要数据\桌面\333333333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5" descr="D:\360data\重要数据\桌面\22222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6" descr="D:\360data\重要数据\桌面\1111111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LOGO" descr="D:\360data\重要数据\桌面\23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04" y="4134290"/>
            <a:ext cx="453802" cy="50157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BC052-FB3A-C417-8631-542975ECF921}"/>
              </a:ext>
            </a:extLst>
          </p:cNvPr>
          <p:cNvSpPr txBox="1"/>
          <p:nvPr/>
        </p:nvSpPr>
        <p:spPr>
          <a:xfrm>
            <a:off x="3047036" y="551723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Attendify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62E-6 -2.96296E-6 L 0.25003 -2.96296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4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5229200"/>
            <a:ext cx="28962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Road map</a:t>
            </a:r>
            <a:endParaRPr sz="20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237414" y="3645024"/>
            <a:ext cx="658800" cy="2232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237414" y="3645024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857529" y="3645024"/>
            <a:ext cx="658800" cy="1440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3857529" y="4437112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477644" y="2882793"/>
            <a:ext cx="658800" cy="2202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477644" y="2882793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097759" y="2882792"/>
            <a:ext cx="658800" cy="1878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099650" y="4113075"/>
            <a:ext cx="19572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732812" y="2001309"/>
            <a:ext cx="64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 flipH="1">
            <a:off x="2304900" y="2001300"/>
            <a:ext cx="207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Ashkan 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Pahlavan</a:t>
            </a:r>
            <a:endParaRPr sz="3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857000" y="2681350"/>
            <a:ext cx="296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Infrastruktur</a:t>
            </a:r>
            <a:endParaRPr sz="1400" dirty="0">
              <a:solidFill>
                <a:srgbClr val="B4A7D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4998989" y="5356623"/>
            <a:ext cx="80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 flipH="1">
            <a:off x="5580101" y="5307275"/>
            <a:ext cx="2073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Mahmoud </a:t>
            </a:r>
            <a:endParaRPr sz="19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Al Qasabaghli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sz="5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5177278" y="5977493"/>
            <a:ext cx="244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</a:t>
            </a:r>
            <a:r>
              <a:rPr lang="en-US" sz="26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herhei</a:t>
            </a:r>
            <a:r>
              <a:rPr lang="en-US" sz="27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endParaRPr sz="1400" dirty="0">
              <a:solidFill>
                <a:srgbClr val="E0666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6611592" y="1567527"/>
            <a:ext cx="79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 flipH="1">
            <a:off x="7225777" y="1532950"/>
            <a:ext cx="1498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Hosna 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Alemi</a:t>
            </a:r>
            <a:endParaRPr sz="17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400"/>
              <a:buFont typeface="Arial Rounded"/>
              <a:buNone/>
            </a:pPr>
            <a:endParaRPr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752531" y="2228597"/>
            <a:ext cx="244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6AA84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Oberfläche</a:t>
            </a:r>
            <a:r>
              <a:rPr lang="en-US" sz="2700" dirty="0">
                <a:solidFill>
                  <a:srgbClr val="6AA84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400" dirty="0">
              <a:solidFill>
                <a:srgbClr val="6AA84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3" name="Google Shape;113;p14"/>
          <p:cNvSpPr/>
          <p:nvPr/>
        </p:nvSpPr>
        <p:spPr>
          <a:xfrm rot="2940056">
            <a:off x="8456284" y="3111095"/>
            <a:ext cx="917197" cy="1366650"/>
          </a:xfrm>
          <a:custGeom>
            <a:avLst/>
            <a:gdLst/>
            <a:ahLst/>
            <a:cxnLst/>
            <a:rect l="l" t="t" r="r" b="b"/>
            <a:pathLst>
              <a:path w="978413" h="1457864" extrusionOk="0">
                <a:moveTo>
                  <a:pt x="0" y="322664"/>
                </a:moveTo>
                <a:lnTo>
                  <a:pt x="233020" y="166322"/>
                </a:lnTo>
                <a:lnTo>
                  <a:pt x="466041" y="0"/>
                </a:lnTo>
                <a:lnTo>
                  <a:pt x="695779" y="166322"/>
                </a:lnTo>
                <a:lnTo>
                  <a:pt x="928800" y="322664"/>
                </a:lnTo>
                <a:lnTo>
                  <a:pt x="797521" y="322664"/>
                </a:lnTo>
                <a:lnTo>
                  <a:pt x="797521" y="558464"/>
                </a:lnTo>
                <a:lnTo>
                  <a:pt x="797569" y="558464"/>
                </a:lnTo>
                <a:lnTo>
                  <a:pt x="797569" y="811178"/>
                </a:lnTo>
                <a:lnTo>
                  <a:pt x="978413" y="992022"/>
                </a:lnTo>
                <a:lnTo>
                  <a:pt x="512571" y="1457864"/>
                </a:lnTo>
                <a:lnTo>
                  <a:pt x="140917" y="1086210"/>
                </a:lnTo>
                <a:lnTo>
                  <a:pt x="143065" y="1084062"/>
                </a:lnTo>
                <a:lnTo>
                  <a:pt x="138769" y="1084062"/>
                </a:lnTo>
                <a:lnTo>
                  <a:pt x="138769" y="581922"/>
                </a:lnTo>
                <a:lnTo>
                  <a:pt x="137843" y="581922"/>
                </a:lnTo>
                <a:lnTo>
                  <a:pt x="137843" y="322664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4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5" y="2090725"/>
            <a:ext cx="1226375" cy="14401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  <p:pic>
        <p:nvPicPr>
          <p:cNvPr id="116" name="Google Shape;11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525" y="5343350"/>
            <a:ext cx="996300" cy="9963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  <p:pic>
        <p:nvPicPr>
          <p:cNvPr id="117" name="Google Shape;117;p14" descr="D:\360data\重要数据\桌面\未标题-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1769" y="1426309"/>
            <a:ext cx="1153714" cy="12751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63BBD7">
                <a:alpha val="52550"/>
              </a:srgbClr>
            </a:outerShdw>
          </a:effectLst>
        </p:spPr>
      </p:pic>
      <p:sp>
        <p:nvSpPr>
          <p:cNvPr id="118" name="Google Shape;118;p14"/>
          <p:cNvSpPr txBox="1"/>
          <p:nvPr/>
        </p:nvSpPr>
        <p:spPr>
          <a:xfrm>
            <a:off x="9300437" y="2736488"/>
            <a:ext cx="311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Attendify</a:t>
            </a:r>
            <a:endParaRPr sz="3600" b="0" i="0" u="none" strike="noStrike" cap="none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7638" y="1719750"/>
            <a:ext cx="996298" cy="99629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807824" y="3599077"/>
            <a:ext cx="2020615" cy="2025531"/>
            <a:chOff x="1312099" y="2614471"/>
            <a:chExt cx="2020615" cy="2025531"/>
          </a:xfrm>
        </p:grpSpPr>
        <p:sp>
          <p:nvSpPr>
            <p:cNvPr id="126" name="Google Shape;126;p15"/>
            <p:cNvSpPr/>
            <p:nvPr/>
          </p:nvSpPr>
          <p:spPr>
            <a:xfrm>
              <a:off x="1312099" y="2614471"/>
              <a:ext cx="2020615" cy="2025531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322407" y="2816041"/>
              <a:ext cx="12300" cy="2334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322407" y="4187699"/>
              <a:ext cx="12300" cy="2385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25960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637053" y="2914368"/>
              <a:ext cx="98327" cy="157323"/>
            </a:xfrm>
            <a:custGeom>
              <a:avLst/>
              <a:gdLst/>
              <a:ahLst/>
              <a:cxnLst/>
              <a:rect l="l" t="t" r="r" b="b"/>
              <a:pathLst>
                <a:path w="40" h="64" extrusionOk="0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880411" y="3211807"/>
              <a:ext cx="149949" cy="93410"/>
            </a:xfrm>
            <a:custGeom>
              <a:avLst/>
              <a:gdLst/>
              <a:ahLst/>
              <a:cxnLst/>
              <a:rect l="l" t="t" r="r" b="b"/>
              <a:pathLst>
                <a:path w="61" h="38" extrusionOk="0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916809" y="4170493"/>
              <a:ext cx="98327" cy="149949"/>
            </a:xfrm>
            <a:custGeom>
              <a:avLst/>
              <a:gdLst/>
              <a:ahLst/>
              <a:cxnLst/>
              <a:rect l="l" t="t" r="r" b="b"/>
              <a:pathLst>
                <a:path w="40" h="61" extrusionOk="0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631661" y="3932049"/>
              <a:ext cx="149949" cy="93410"/>
            </a:xfrm>
            <a:custGeom>
              <a:avLst/>
              <a:gdLst/>
              <a:ahLst/>
              <a:cxnLst/>
              <a:rect l="l" t="t" r="r" b="b"/>
              <a:pathLst>
                <a:path w="61" h="38" extrusionOk="0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31661" y="3211807"/>
              <a:ext cx="149949" cy="98327"/>
            </a:xfrm>
            <a:custGeom>
              <a:avLst/>
              <a:gdLst/>
              <a:ahLst/>
              <a:cxnLst/>
              <a:rect l="l" t="t" r="r" b="b"/>
              <a:pathLst>
                <a:path w="61" h="40" extrusionOk="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880411" y="3932049"/>
              <a:ext cx="145033" cy="93410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624761" y="4180325"/>
              <a:ext cx="93410" cy="152406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899602" y="2934033"/>
              <a:ext cx="98327" cy="149949"/>
            </a:xfrm>
            <a:custGeom>
              <a:avLst/>
              <a:gdLst/>
              <a:ahLst/>
              <a:cxnLst/>
              <a:rect l="l" t="t" r="r" b="b"/>
              <a:pathLst>
                <a:path w="40" h="61" extrusionOk="0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935710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 rot="-5400000">
            <a:off x="1382918" y="4167640"/>
            <a:ext cx="870323" cy="105600"/>
            <a:chOff x="2275701" y="3565783"/>
            <a:chExt cx="870323" cy="105600"/>
          </a:xfrm>
        </p:grpSpPr>
        <p:sp>
          <p:nvSpPr>
            <p:cNvPr id="140" name="Google Shape;140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5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3188165"/>
            <a:ext cx="1895475" cy="454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5"/>
          <p:cNvGrpSpPr/>
          <p:nvPr/>
        </p:nvGrpSpPr>
        <p:grpSpPr>
          <a:xfrm>
            <a:off x="1764258" y="4550388"/>
            <a:ext cx="870323" cy="105600"/>
            <a:chOff x="2275701" y="3565783"/>
            <a:chExt cx="870323" cy="105600"/>
          </a:xfrm>
        </p:grpSpPr>
        <p:sp>
          <p:nvSpPr>
            <p:cNvPr id="145" name="Google Shape;145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 rot="-3599956">
            <a:off x="1576095" y="4216571"/>
            <a:ext cx="870304" cy="105598"/>
            <a:chOff x="2275701" y="3565783"/>
            <a:chExt cx="870323" cy="105600"/>
          </a:xfrm>
        </p:grpSpPr>
        <p:sp>
          <p:nvSpPr>
            <p:cNvPr id="149" name="Google Shape;149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 rot="-1800044">
            <a:off x="1716480" y="4355704"/>
            <a:ext cx="870304" cy="105598"/>
            <a:chOff x="2275701" y="3565783"/>
            <a:chExt cx="870323" cy="105600"/>
          </a:xfrm>
        </p:grpSpPr>
        <p:sp>
          <p:nvSpPr>
            <p:cNvPr id="153" name="Google Shape;153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754824" y="759075"/>
            <a:ext cx="1167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Was ist</a:t>
            </a:r>
            <a:r>
              <a:rPr lang="en-US" sz="20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                      Einfaches Tool zur Anwesenheitserfassung im Online-Raum</a:t>
            </a:r>
            <a:endParaRPr sz="200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Attendify </a:t>
            </a:r>
            <a:r>
              <a:rPr lang="en-US" sz="20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?                                    </a:t>
            </a:r>
            <a:endParaRPr sz="200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57" name="Google Shape;157;p15"/>
          <p:cNvCxnSpPr/>
          <p:nvPr/>
        </p:nvCxnSpPr>
        <p:spPr>
          <a:xfrm rot="10800000" flipH="1">
            <a:off x="1835350" y="2335700"/>
            <a:ext cx="828000" cy="12966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2663553" y="2335408"/>
            <a:ext cx="13368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5"/>
          <p:cNvSpPr txBox="1"/>
          <p:nvPr/>
        </p:nvSpPr>
        <p:spPr>
          <a:xfrm>
            <a:off x="5727775" y="1936700"/>
            <a:ext cx="59676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vielen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Online-</a:t>
            </a:r>
            <a:r>
              <a:rPr lang="en-US" sz="1600" dirty="0" err="1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Kursen</a:t>
            </a:r>
            <a:r>
              <a:rPr lang="en-US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oder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 err="1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Homeoffice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stellt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das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Ausschalten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der </a:t>
            </a:r>
            <a:r>
              <a:rPr lang="en-US" sz="1600" dirty="0" err="1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Kamera</a:t>
            </a:r>
            <a:r>
              <a:rPr lang="en-US" sz="1600" dirty="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große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Herausforderung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für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effektive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Anwesenheitserfassung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dar</a:t>
            </a:r>
            <a:endParaRPr dirty="0"/>
          </a:p>
        </p:txBody>
      </p:sp>
      <p:sp>
        <p:nvSpPr>
          <p:cNvPr id="160" name="Google Shape;160;p15"/>
          <p:cNvSpPr txBox="1"/>
          <p:nvPr/>
        </p:nvSpPr>
        <p:spPr>
          <a:xfrm>
            <a:off x="4000430" y="2142986"/>
            <a:ext cx="25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</a:t>
            </a:r>
            <a:endParaRPr sz="2700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1" name="Google Shape;161;p15"/>
          <p:cNvCxnSpPr/>
          <p:nvPr/>
        </p:nvCxnSpPr>
        <p:spPr>
          <a:xfrm rot="10800000" flipH="1">
            <a:off x="2317375" y="3348425"/>
            <a:ext cx="390600" cy="4353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5"/>
          <p:cNvCxnSpPr/>
          <p:nvPr/>
        </p:nvCxnSpPr>
        <p:spPr>
          <a:xfrm>
            <a:off x="2707844" y="3348371"/>
            <a:ext cx="14466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15"/>
          <p:cNvSpPr txBox="1"/>
          <p:nvPr/>
        </p:nvSpPr>
        <p:spPr>
          <a:xfrm>
            <a:off x="5704550" y="3189947"/>
            <a:ext cx="55152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Wir haben ein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System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entwickelt, das </a:t>
            </a:r>
            <a:r>
              <a:rPr lang="en-US" sz="170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lokal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läuft und die Anwesenheitsdaten </a:t>
            </a:r>
            <a:r>
              <a:rPr lang="en-US" sz="17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 Lehrer oder Arbeitgeber übermittelt.</a:t>
            </a:r>
            <a:endParaRPr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4127474" y="3189950"/>
            <a:ext cx="15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Lösung</a:t>
            </a:r>
            <a:endParaRPr sz="2600" b="1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5" name="Google Shape;165;p15"/>
          <p:cNvCxnSpPr/>
          <p:nvPr/>
        </p:nvCxnSpPr>
        <p:spPr>
          <a:xfrm>
            <a:off x="2793824" y="4346989"/>
            <a:ext cx="13605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5"/>
          <p:cNvSpPr txBox="1"/>
          <p:nvPr/>
        </p:nvSpPr>
        <p:spPr>
          <a:xfrm>
            <a:off x="5704538" y="4188556"/>
            <a:ext cx="5515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Besonderen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Wert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haben wir auf eine einfache</a:t>
            </a:r>
            <a:r>
              <a:rPr lang="en-US" sz="16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Bedienbarkeit</a:t>
            </a:r>
            <a:r>
              <a:rPr lang="en-US" sz="16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maximale Sicherheit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gelegt.</a:t>
            </a:r>
            <a:endParaRPr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4089968" y="4188571"/>
            <a:ext cx="249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CC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Wichtig</a:t>
            </a:r>
            <a:endParaRPr sz="2400" b="1">
              <a:solidFill>
                <a:srgbClr val="CC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8" name="Google Shape;168;p15"/>
          <p:cNvCxnSpPr/>
          <p:nvPr/>
        </p:nvCxnSpPr>
        <p:spPr>
          <a:xfrm>
            <a:off x="2796775" y="4675575"/>
            <a:ext cx="546900" cy="716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5"/>
          <p:cNvCxnSpPr/>
          <p:nvPr/>
        </p:nvCxnSpPr>
        <p:spPr>
          <a:xfrm>
            <a:off x="3353039" y="5391585"/>
            <a:ext cx="7233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5"/>
          <p:cNvSpPr txBox="1"/>
          <p:nvPr/>
        </p:nvSpPr>
        <p:spPr>
          <a:xfrm>
            <a:off x="5626425" y="5233150"/>
            <a:ext cx="6064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Lehrer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Arbeitgeber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können die </a:t>
            </a:r>
            <a:r>
              <a:rPr lang="en-US" sz="160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Anwesenheitsdaten</a:t>
            </a: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aller Schüler oder Mitarbeiter </a:t>
            </a:r>
            <a:r>
              <a:rPr lang="en-US" sz="16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einfach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sz="16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einsehen.</a:t>
            </a: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4002999" y="5191525"/>
            <a:ext cx="15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00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Ergebnis</a:t>
            </a:r>
            <a:endParaRPr sz="2500" b="1">
              <a:solidFill>
                <a:srgbClr val="00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2" name="Google Shape;172;p15" descr="D:\360data\重要数据\桌面\未标题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9400" y="323475"/>
            <a:ext cx="1336800" cy="147751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63BBD7">
                <a:alpha val="5255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16"/>
          <p:cNvCxnSpPr/>
          <p:nvPr/>
        </p:nvCxnSpPr>
        <p:spPr>
          <a:xfrm rot="10800000" flipH="1">
            <a:off x="0" y="6031225"/>
            <a:ext cx="11310600" cy="75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16"/>
          <p:cNvSpPr txBox="1"/>
          <p:nvPr/>
        </p:nvSpPr>
        <p:spPr>
          <a:xfrm flipH="1">
            <a:off x="612723" y="976775"/>
            <a:ext cx="2347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2400"/>
              <a:buFont typeface="Arial Rounded"/>
              <a:buNone/>
            </a:pPr>
            <a:r>
              <a:rPr lang="en-US" sz="2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 process</a:t>
            </a:r>
            <a:endParaRPr sz="24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38675" y="1531200"/>
            <a:ext cx="60345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🔍 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 wird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gescannt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vermessen</a:t>
            </a:r>
            <a:endParaRPr sz="1300"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🔄 </a:t>
            </a:r>
            <a:r>
              <a:rPr lang="en-US" sz="17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Das Programm läuft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zufällig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automatisch</a:t>
            </a:r>
            <a:endParaRPr sz="1500"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📊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App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analysiert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Anwesenheit und berechnet den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Prozentsatz</a:t>
            </a:r>
            <a:endParaRPr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⏸️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Während Pausen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stoppt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App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automatisch</a:t>
            </a:r>
            <a:endParaRPr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⏱️ 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Die App gibt dem Benutzer bis zu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 Sekunden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Zeit, um das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zu scannen </a:t>
            </a:r>
            <a:endParaRPr sz="19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81" name="Google Shape;181;p16"/>
          <p:cNvCxnSpPr/>
          <p:nvPr/>
        </p:nvCxnSpPr>
        <p:spPr>
          <a:xfrm>
            <a:off x="612626" y="1426699"/>
            <a:ext cx="57606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1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375" y="1364675"/>
            <a:ext cx="4415334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89836" y="173909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392513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4097819" y="2348880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98" y="2557592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OGO" descr="D:\360data\重要数据\桌面\234.png">
            <a:extLst>
              <a:ext uri="{FF2B5EF4-FFF2-40B4-BE49-F238E27FC236}">
                <a16:creationId xmlns:a16="http://schemas.microsoft.com/office/drawing/2014/main" id="{269438C3-171A-92AF-CECB-84B91E72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20" y="209913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20224E-6 -1.85185E-6 L -0.20849 -0.0342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1" y="-171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57716E-6 3.33333E-6 L -0.21969 -0.05926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1" y="-296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87785E-6 1.85185E-6 L -0.23089 -0.0842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1" y="-421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10171E-6 -2.22222E-6 L -0.24196 -0.10926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8" y="-546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0959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1428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883168" y="202712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78982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36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49EFCF2B-A604-A328-7672-E11651623CE8}"/>
              </a:ext>
            </a:extLst>
          </p:cNvPr>
          <p:cNvCxnSpPr/>
          <p:nvPr/>
        </p:nvCxnSpPr>
        <p:spPr>
          <a:xfrm>
            <a:off x="5528105" y="5381600"/>
            <a:ext cx="6814708" cy="0"/>
          </a:xfrm>
          <a:prstGeom prst="line">
            <a:avLst/>
          </a:prstGeom>
          <a:noFill/>
          <a:ln w="9525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</p:cxnSp>
      <p:pic>
        <p:nvPicPr>
          <p:cNvPr id="3" name="LOGO" descr="D:\360data\重要数据\桌面\234.png">
            <a:extLst>
              <a:ext uri="{FF2B5EF4-FFF2-40B4-BE49-F238E27FC236}">
                <a16:creationId xmlns:a16="http://schemas.microsoft.com/office/drawing/2014/main" id="{50997898-3DE7-D863-31F4-98833BD2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71" y="2099044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8759E-7 -1.48148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-2.96296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4.81481E-6 L -0.00169 0.1967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980925" y="2400625"/>
            <a:ext cx="2533500" cy="19644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198662" scaled="0"/>
          </a:gra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</a:t>
            </a:r>
            <a:endParaRPr sz="25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7" name="Google Shape;207;p18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5313" y="4365104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4983038" y="4660100"/>
            <a:ext cx="2623800" cy="18540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198662" scaled="0"/>
          </a:gra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Serverless Computing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9" name="Google Shape;209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2914" y="2326899"/>
            <a:ext cx="3418139" cy="418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887" y="4660125"/>
            <a:ext cx="3770061" cy="18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3950" y="2400613"/>
            <a:ext cx="3889449" cy="19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6875" y="141125"/>
            <a:ext cx="10244174" cy="19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675556" y="3173317"/>
            <a:ext cx="1618768" cy="2043644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0" rIns="91425" bIns="68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Architektur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056" y="4321189"/>
            <a:ext cx="1895475" cy="454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9"/>
          <p:cNvCxnSpPr>
            <a:endCxn id="221" idx="1"/>
          </p:cNvCxnSpPr>
          <p:nvPr/>
        </p:nvCxnSpPr>
        <p:spPr>
          <a:xfrm>
            <a:off x="5873909" y="3774027"/>
            <a:ext cx="428100" cy="3486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9"/>
          <p:cNvCxnSpPr/>
          <p:nvPr/>
        </p:nvCxnSpPr>
        <p:spPr>
          <a:xfrm>
            <a:off x="7447175" y="4867900"/>
            <a:ext cx="825000" cy="3732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9"/>
          <p:cNvCxnSpPr>
            <a:endCxn id="224" idx="1"/>
          </p:cNvCxnSpPr>
          <p:nvPr/>
        </p:nvCxnSpPr>
        <p:spPr>
          <a:xfrm>
            <a:off x="9887285" y="5742740"/>
            <a:ext cx="819000" cy="128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9"/>
          <p:cNvCxnSpPr>
            <a:stCxn id="226" idx="7"/>
            <a:endCxn id="227" idx="2"/>
          </p:cNvCxnSpPr>
          <p:nvPr/>
        </p:nvCxnSpPr>
        <p:spPr>
          <a:xfrm rot="10800000" flipH="1">
            <a:off x="5761940" y="2379764"/>
            <a:ext cx="2937000" cy="2889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19"/>
          <p:cNvCxnSpPr>
            <a:stCxn id="229" idx="6"/>
          </p:cNvCxnSpPr>
          <p:nvPr/>
        </p:nvCxnSpPr>
        <p:spPr>
          <a:xfrm>
            <a:off x="5504613" y="949126"/>
            <a:ext cx="824400" cy="1068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9"/>
          <p:cNvCxnSpPr/>
          <p:nvPr/>
        </p:nvCxnSpPr>
        <p:spPr>
          <a:xfrm rot="10800000">
            <a:off x="7665366" y="1330051"/>
            <a:ext cx="1344300" cy="4653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9"/>
          <p:cNvCxnSpPr/>
          <p:nvPr/>
        </p:nvCxnSpPr>
        <p:spPr>
          <a:xfrm rot="10800000">
            <a:off x="2757975" y="727451"/>
            <a:ext cx="1065600" cy="48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19"/>
          <p:cNvSpPr/>
          <p:nvPr/>
        </p:nvSpPr>
        <p:spPr>
          <a:xfrm>
            <a:off x="6098200" y="3913238"/>
            <a:ext cx="1391700" cy="14298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8698963" y="1642026"/>
            <a:ext cx="1880068" cy="1475582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565925" y="235576"/>
            <a:ext cx="2206200" cy="14757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3800913" y="267676"/>
            <a:ext cx="1703700" cy="13629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316659" y="626709"/>
            <a:ext cx="1366500" cy="11205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8275574" y="4651201"/>
            <a:ext cx="1618800" cy="14757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10684162" y="5376037"/>
            <a:ext cx="1391700" cy="11343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3678075" y="2431025"/>
            <a:ext cx="2441400" cy="1622700"/>
          </a:xfrm>
          <a:prstGeom prst="ellipse">
            <a:avLst/>
          </a:prstGeom>
          <a:noFill/>
          <a:ln w="1270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6" name="Google Shape;236;p1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0413" y="2314575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7916453" y="6253601"/>
            <a:ext cx="247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Login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9" descr="A blue line drawing of a padlock and a group of credit card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6790" y="4970630"/>
            <a:ext cx="846006" cy="836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/>
          <p:nvPr/>
        </p:nvSpPr>
        <p:spPr>
          <a:xfrm>
            <a:off x="9292402" y="3326849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Rest API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3799513" y="1722275"/>
            <a:ext cx="19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Automatisieren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6101754" y="1899813"/>
            <a:ext cx="231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bearbeiten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4" name="Google Shape;224;p19" descr="A blue outline of a person holding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6285" y="5301691"/>
            <a:ext cx="1345835" cy="11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A face with lines and dot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300" y="451288"/>
            <a:ext cx="1171454" cy="9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563209" y="1777367"/>
            <a:ext cx="2441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Anwesenheitsbericht </a:t>
            </a:r>
            <a:r>
              <a:rPr lang="en-US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2266" y="763950"/>
            <a:ext cx="846001" cy="8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9460" y="446788"/>
            <a:ext cx="959375" cy="9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7400" y="1881968"/>
            <a:ext cx="2743200" cy="99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47000" y="4288600"/>
            <a:ext cx="846001" cy="8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8802" y="2571479"/>
            <a:ext cx="1345825" cy="1341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6005028" y="5495076"/>
            <a:ext cx="247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Webseite HTTPS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ww.jpppt.c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E859E9"/>
      </a:accent2>
      <a:accent3>
        <a:srgbClr val="9BBB59"/>
      </a:accent3>
      <a:accent4>
        <a:srgbClr val="8064A2"/>
      </a:accent4>
      <a:accent5>
        <a:srgbClr val="E1E43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Custom</PresentationFormat>
  <Paragraphs>198</Paragraphs>
  <Slides>24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微软雅黑</vt:lpstr>
      <vt:lpstr>微软雅黑</vt:lpstr>
      <vt:lpstr>微软雅黑</vt:lpstr>
      <vt:lpstr>Arial</vt:lpstr>
      <vt:lpstr>Arial Rounded</vt:lpstr>
      <vt:lpstr>Arial Rounded MT Bold</vt:lpstr>
      <vt:lpstr>Calibri</vt:lpstr>
      <vt:lpstr>Impact</vt:lpstr>
      <vt:lpstr>Pirulen</vt:lpstr>
      <vt:lpstr>UKIJ Qolyazma</vt:lpstr>
      <vt:lpstr>www.jpppt.com</vt:lpstr>
      <vt:lpstr>1_www.jpppt.com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Mahmoud</dc:creator>
  <cp:lastModifiedBy>Mahmoud Al Qasabaghli</cp:lastModifiedBy>
  <cp:revision>27</cp:revision>
  <dcterms:modified xsi:type="dcterms:W3CDTF">2024-08-31T19:59:03Z</dcterms:modified>
</cp:coreProperties>
</file>